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82" r:id="rId8"/>
    <p:sldId id="283" r:id="rId9"/>
    <p:sldId id="284" r:id="rId10"/>
    <p:sldId id="285" r:id="rId11"/>
    <p:sldId id="286" r:id="rId12"/>
    <p:sldId id="287" r:id="rId13"/>
    <p:sldId id="289" r:id="rId14"/>
    <p:sldId id="290" r:id="rId15"/>
    <p:sldId id="291" r:id="rId16"/>
    <p:sldId id="292" r:id="rId17"/>
    <p:sldId id="295" r:id="rId18"/>
    <p:sldId id="293" r:id="rId19"/>
    <p:sldId id="294" r:id="rId20"/>
    <p:sldId id="296" r:id="rId21"/>
    <p:sldId id="262" r:id="rId22"/>
    <p:sldId id="263" r:id="rId23"/>
    <p:sldId id="264" r:id="rId24"/>
    <p:sldId id="265" r:id="rId25"/>
    <p:sldId id="266" r:id="rId26"/>
    <p:sldId id="279" r:id="rId27"/>
    <p:sldId id="280" r:id="rId28"/>
    <p:sldId id="281"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ndara" panose="020E0502030303020204" pitchFamily="34" charset="0"/>
      <p:regular r:id="rId47"/>
      <p:bold r:id="rId48"/>
      <p:italic r:id="rId49"/>
      <p:boldItalic r:id="rId50"/>
    </p:embeddedFont>
    <p:embeddedFont>
      <p:font typeface="Corbel" panose="020B0503020204020204" pitchFamily="34" charset="0"/>
      <p:regular r:id="rId51"/>
      <p:bold r:id="rId52"/>
      <p:italic r:id="rId53"/>
      <p:boldItalic r:id="rId54"/>
    </p:embeddedFont>
    <p:embeddedFont>
      <p:font typeface="Open Sans"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jOkSKRyhMSLgJ5f0+rHFC0fztI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7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7689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950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5758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46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644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66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938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647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63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17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8574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909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376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890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1497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4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27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bg>
      <p:bgPr>
        <a:solidFill>
          <a:srgbClr val="F2F2F2"/>
        </a:solidFill>
        <a:effectLst/>
      </p:bgPr>
    </p:bg>
    <p:spTree>
      <p:nvGrpSpPr>
        <p:cNvPr id="1" name="Shape 20"/>
        <p:cNvGrpSpPr/>
        <p:nvPr/>
      </p:nvGrpSpPr>
      <p:grpSpPr>
        <a:xfrm>
          <a:off x="0" y="0"/>
          <a:ext cx="0" cy="0"/>
          <a:chOff x="0" y="0"/>
          <a:chExt cx="0" cy="0"/>
        </a:xfrm>
      </p:grpSpPr>
      <p:sp>
        <p:nvSpPr>
          <p:cNvPr id="21" name="Google Shape;21;p25"/>
          <p:cNvSpPr>
            <a:spLocks noGrp="1"/>
          </p:cNvSpPr>
          <p:nvPr>
            <p:ph type="pic" idx="2"/>
          </p:nvPr>
        </p:nvSpPr>
        <p:spPr>
          <a:xfrm>
            <a:off x="0" y="0"/>
            <a:ext cx="9780588" cy="6804025"/>
          </a:xfrm>
          <a:prstGeom prst="rect">
            <a:avLst/>
          </a:prstGeom>
          <a:solidFill>
            <a:srgbClr val="D8D8D8"/>
          </a:solidFill>
          <a:ln>
            <a:noFill/>
          </a:ln>
        </p:spPr>
      </p:sp>
      <p:sp>
        <p:nvSpPr>
          <p:cNvPr id="22" name="Google Shape;22;p25"/>
          <p:cNvSpPr txBox="1">
            <a:spLocks noGrp="1"/>
          </p:cNvSpPr>
          <p:nvPr>
            <p:ph type="ctrTitle"/>
          </p:nvPr>
        </p:nvSpPr>
        <p:spPr>
          <a:xfrm>
            <a:off x="3200400" y="2811053"/>
            <a:ext cx="8991600" cy="1261295"/>
          </a:xfrm>
          <a:prstGeom prst="rect">
            <a:avLst/>
          </a:prstGeom>
          <a:solidFill>
            <a:schemeClr val="lt1"/>
          </a:solidFill>
          <a:ln>
            <a:noFill/>
          </a:ln>
        </p:spPr>
        <p:txBody>
          <a:bodyPr spcFirstLastPara="1" wrap="square" lIns="180000" tIns="180000" rIns="252000" bIns="180000" anchor="t" anchorCtr="0">
            <a:noAutofit/>
          </a:bodyPr>
          <a:lstStyle>
            <a:lvl1pPr lvl="0" algn="r">
              <a:lnSpc>
                <a:spcPct val="90000"/>
              </a:lnSpc>
              <a:spcBef>
                <a:spcPts val="0"/>
              </a:spcBef>
              <a:spcAft>
                <a:spcPts val="0"/>
              </a:spcAft>
              <a:buClr>
                <a:srgbClr val="3F3F3F"/>
              </a:buClr>
              <a:buSzPts val="6000"/>
              <a:buFont typeface="Corbel"/>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5"/>
          <p:cNvSpPr txBox="1">
            <a:spLocks noGrp="1"/>
          </p:cNvSpPr>
          <p:nvPr>
            <p:ph type="subTitle" idx="1"/>
          </p:nvPr>
        </p:nvSpPr>
        <p:spPr>
          <a:xfrm>
            <a:off x="3200400" y="4061039"/>
            <a:ext cx="6580188" cy="580921"/>
          </a:xfrm>
          <a:prstGeom prst="rect">
            <a:avLst/>
          </a:prstGeom>
          <a:solidFill>
            <a:schemeClr val="dk1">
              <a:alpha val="80000"/>
            </a:schemeClr>
          </a:solidFill>
          <a:ln>
            <a:noFill/>
          </a:ln>
        </p:spPr>
        <p:txBody>
          <a:bodyPr spcFirstLastPara="1" wrap="square" lIns="180000" tIns="180000" rIns="180000" bIns="180000" anchor="t" anchorCtr="0">
            <a:noAutofit/>
          </a:bodyPr>
          <a:lstStyle>
            <a:lvl1pPr lvl="0" algn="r">
              <a:lnSpc>
                <a:spcPct val="90000"/>
              </a:lnSpc>
              <a:spcBef>
                <a:spcPts val="1000"/>
              </a:spcBef>
              <a:spcAft>
                <a:spcPts val="0"/>
              </a:spcAft>
              <a:buClr>
                <a:schemeClr val="lt1"/>
              </a:buClr>
              <a:buSzPts val="1800"/>
              <a:buNone/>
              <a:defRPr>
                <a:solidFill>
                  <a:schemeClr val="lt1"/>
                </a:solidFill>
              </a:defRPr>
            </a:lvl1pPr>
            <a:lvl2pPr lvl="1" algn="l">
              <a:lnSpc>
                <a:spcPct val="90000"/>
              </a:lnSpc>
              <a:spcBef>
                <a:spcPts val="500"/>
              </a:spcBef>
              <a:spcAft>
                <a:spcPts val="0"/>
              </a:spcAft>
              <a:buClr>
                <a:srgbClr val="3F3F3F"/>
              </a:buClr>
              <a:buSzPts val="1800"/>
              <a:buChar char="•"/>
              <a:defRPr/>
            </a:lvl2pPr>
            <a:lvl3pPr lvl="2" algn="l">
              <a:lnSpc>
                <a:spcPct val="90000"/>
              </a:lnSpc>
              <a:spcBef>
                <a:spcPts val="500"/>
              </a:spcBef>
              <a:spcAft>
                <a:spcPts val="0"/>
              </a:spcAft>
              <a:buClr>
                <a:srgbClr val="3F3F3F"/>
              </a:buClr>
              <a:buSzPts val="1800"/>
              <a:buChar char="•"/>
              <a:defRPr/>
            </a:lvl3pPr>
            <a:lvl4pPr lvl="3" algn="l">
              <a:lnSpc>
                <a:spcPct val="90000"/>
              </a:lnSpc>
              <a:spcBef>
                <a:spcPts val="500"/>
              </a:spcBef>
              <a:spcAft>
                <a:spcPts val="0"/>
              </a:spcAft>
              <a:buClr>
                <a:srgbClr val="3F3F3F"/>
              </a:buClr>
              <a:buSzPts val="1800"/>
              <a:buChar char="•"/>
              <a:defRPr/>
            </a:lvl4pPr>
            <a:lvl5pPr lvl="4" algn="l">
              <a:lnSpc>
                <a:spcPct val="90000"/>
              </a:lnSpc>
              <a:spcBef>
                <a:spcPts val="500"/>
              </a:spcBef>
              <a:spcAft>
                <a:spcPts val="0"/>
              </a:spcAft>
              <a:buClr>
                <a:srgbClr val="3F3F3F"/>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24" name="Google Shape;24;p25"/>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25" name="Google Shape;25;p25"/>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26" name="Google Shape;26;p25"/>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27" name="Google Shape;27;p25"/>
          <p:cNvSpPr/>
          <p:nvPr/>
        </p:nvSpPr>
        <p:spPr>
          <a:xfrm>
            <a:off x="9780588" y="2698612"/>
            <a:ext cx="2411412"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8"/>
        <p:cNvGrpSpPr/>
        <p:nvPr/>
      </p:nvGrpSpPr>
      <p:grpSpPr>
        <a:xfrm>
          <a:off x="0" y="0"/>
          <a:ext cx="0" cy="0"/>
          <a:chOff x="0" y="0"/>
          <a:chExt cx="0" cy="0"/>
        </a:xfrm>
      </p:grpSpPr>
      <p:sp>
        <p:nvSpPr>
          <p:cNvPr id="99" name="Google Shape;99;p34"/>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34"/>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34"/>
          <p:cNvSpPr txBox="1">
            <a:spLocks noGrp="1"/>
          </p:cNvSpPr>
          <p:nvPr>
            <p:ph type="body" idx="2"/>
          </p:nvPr>
        </p:nvSpPr>
        <p:spPr>
          <a:xfrm>
            <a:off x="432000" y="1512000"/>
            <a:ext cx="11328000"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34"/>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with Subtitle">
  <p:cSld name="Two Content with Subtitle">
    <p:spTree>
      <p:nvGrpSpPr>
        <p:cNvPr id="1" name="Shape 104"/>
        <p:cNvGrpSpPr/>
        <p:nvPr/>
      </p:nvGrpSpPr>
      <p:grpSpPr>
        <a:xfrm>
          <a:off x="0" y="0"/>
          <a:ext cx="0" cy="0"/>
          <a:chOff x="0" y="0"/>
          <a:chExt cx="0" cy="0"/>
        </a:xfrm>
      </p:grpSpPr>
      <p:sp>
        <p:nvSpPr>
          <p:cNvPr id="105" name="Google Shape;105;p35"/>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5"/>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5"/>
          <p:cNvSpPr txBox="1">
            <a:spLocks noGrp="1"/>
          </p:cNvSpPr>
          <p:nvPr>
            <p:ph type="body" idx="2"/>
          </p:nvPr>
        </p:nvSpPr>
        <p:spPr>
          <a:xfrm>
            <a:off x="432000" y="1512000"/>
            <a:ext cx="5472000" cy="468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5"/>
          <p:cNvSpPr txBox="1">
            <a:spLocks noGrp="1"/>
          </p:cNvSpPr>
          <p:nvPr>
            <p:ph type="body" idx="3"/>
          </p:nvPr>
        </p:nvSpPr>
        <p:spPr>
          <a:xfrm>
            <a:off x="6299887" y="1511250"/>
            <a:ext cx="5472113" cy="468000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5"/>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1"/>
        <p:cNvGrpSpPr/>
        <p:nvPr/>
      </p:nvGrpSpPr>
      <p:grpSpPr>
        <a:xfrm>
          <a:off x="0" y="0"/>
          <a:ext cx="0" cy="0"/>
          <a:chOff x="0" y="0"/>
          <a:chExt cx="0" cy="0"/>
        </a:xfrm>
      </p:grpSpPr>
      <p:sp>
        <p:nvSpPr>
          <p:cNvPr id="112" name="Google Shape;112;p36"/>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36"/>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6"/>
          <p:cNvSpPr txBox="1">
            <a:spLocks noGrp="1"/>
          </p:cNvSpPr>
          <p:nvPr>
            <p:ph type="body" idx="2"/>
          </p:nvPr>
        </p:nvSpPr>
        <p:spPr>
          <a:xfrm>
            <a:off x="432000" y="1512000"/>
            <a:ext cx="3600000"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6"/>
          <p:cNvSpPr txBox="1">
            <a:spLocks noGrp="1"/>
          </p:cNvSpPr>
          <p:nvPr>
            <p:ph type="body" idx="3"/>
          </p:nvPr>
        </p:nvSpPr>
        <p:spPr>
          <a:xfrm>
            <a:off x="4301550" y="1511476"/>
            <a:ext cx="3600450" cy="4679249"/>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6"/>
          <p:cNvSpPr txBox="1">
            <a:spLocks noGrp="1"/>
          </p:cNvSpPr>
          <p:nvPr>
            <p:ph type="body" idx="4"/>
          </p:nvPr>
        </p:nvSpPr>
        <p:spPr>
          <a:xfrm>
            <a:off x="8171550" y="1511475"/>
            <a:ext cx="3600450"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6"/>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37"/>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37"/>
          <p:cNvSpPr txBox="1">
            <a:spLocks noGrp="1"/>
          </p:cNvSpPr>
          <p:nvPr>
            <p:ph type="body" idx="2"/>
          </p:nvPr>
        </p:nvSpPr>
        <p:spPr>
          <a:xfrm>
            <a:off x="432000" y="1512000"/>
            <a:ext cx="2160000"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7"/>
          <p:cNvSpPr txBox="1">
            <a:spLocks noGrp="1"/>
          </p:cNvSpPr>
          <p:nvPr>
            <p:ph type="body" idx="3"/>
          </p:nvPr>
        </p:nvSpPr>
        <p:spPr>
          <a:xfrm>
            <a:off x="2726412" y="1512000"/>
            <a:ext cx="2160588"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7"/>
          <p:cNvSpPr txBox="1">
            <a:spLocks noGrp="1"/>
          </p:cNvSpPr>
          <p:nvPr>
            <p:ph type="body" idx="4"/>
          </p:nvPr>
        </p:nvSpPr>
        <p:spPr>
          <a:xfrm>
            <a:off x="5021412" y="1512000"/>
            <a:ext cx="2160588"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7"/>
          <p:cNvSpPr txBox="1">
            <a:spLocks noGrp="1"/>
          </p:cNvSpPr>
          <p:nvPr>
            <p:ph type="body" idx="5"/>
          </p:nvPr>
        </p:nvSpPr>
        <p:spPr>
          <a:xfrm>
            <a:off x="7316412" y="1507535"/>
            <a:ext cx="2160588" cy="4679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37"/>
          <p:cNvSpPr txBox="1">
            <a:spLocks noGrp="1"/>
          </p:cNvSpPr>
          <p:nvPr>
            <p:ph type="body" idx="6"/>
          </p:nvPr>
        </p:nvSpPr>
        <p:spPr>
          <a:xfrm>
            <a:off x="9611412" y="1507535"/>
            <a:ext cx="2160588" cy="4683715"/>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7"/>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3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F2F2F2"/>
        </a:solidFill>
        <a:effectLst/>
      </p:bgPr>
    </p:bg>
    <p:spTree>
      <p:nvGrpSpPr>
        <p:cNvPr id="1" name="Shape 129"/>
        <p:cNvGrpSpPr/>
        <p:nvPr/>
      </p:nvGrpSpPr>
      <p:grpSpPr>
        <a:xfrm>
          <a:off x="0" y="0"/>
          <a:ext cx="0" cy="0"/>
          <a:chOff x="0" y="0"/>
          <a:chExt cx="0" cy="0"/>
        </a:xfrm>
      </p:grpSpPr>
      <p:sp>
        <p:nvSpPr>
          <p:cNvPr id="130" name="Google Shape;130;p38"/>
          <p:cNvSpPr txBox="1">
            <a:spLocks noGrp="1"/>
          </p:cNvSpPr>
          <p:nvPr>
            <p:ph type="ctrTitle"/>
          </p:nvPr>
        </p:nvSpPr>
        <p:spPr>
          <a:xfrm>
            <a:off x="3200400" y="2811053"/>
            <a:ext cx="8991600" cy="1261295"/>
          </a:xfrm>
          <a:prstGeom prst="rect">
            <a:avLst/>
          </a:prstGeom>
          <a:solidFill>
            <a:schemeClr val="lt1"/>
          </a:solidFill>
          <a:ln>
            <a:noFill/>
          </a:ln>
        </p:spPr>
        <p:txBody>
          <a:bodyPr spcFirstLastPara="1" wrap="square" lIns="180000" tIns="180000" rIns="252000" bIns="180000" anchor="t" anchorCtr="0">
            <a:noAutofit/>
          </a:bodyPr>
          <a:lstStyle>
            <a:lvl1pPr lvl="0" algn="r">
              <a:lnSpc>
                <a:spcPct val="90000"/>
              </a:lnSpc>
              <a:spcBef>
                <a:spcPts val="0"/>
              </a:spcBef>
              <a:spcAft>
                <a:spcPts val="0"/>
              </a:spcAft>
              <a:buClr>
                <a:srgbClr val="3F3F3F"/>
              </a:buClr>
              <a:buSzPts val="6000"/>
              <a:buFont typeface="Corbel"/>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38"/>
          <p:cNvSpPr txBox="1">
            <a:spLocks noGrp="1"/>
          </p:cNvSpPr>
          <p:nvPr>
            <p:ph type="subTitle" idx="1"/>
          </p:nvPr>
        </p:nvSpPr>
        <p:spPr>
          <a:xfrm>
            <a:off x="3200400" y="4061039"/>
            <a:ext cx="6580188" cy="580921"/>
          </a:xfrm>
          <a:prstGeom prst="rect">
            <a:avLst/>
          </a:prstGeom>
          <a:solidFill>
            <a:schemeClr val="dk1">
              <a:alpha val="80000"/>
            </a:schemeClr>
          </a:solidFill>
          <a:ln>
            <a:noFill/>
          </a:ln>
        </p:spPr>
        <p:txBody>
          <a:bodyPr spcFirstLastPara="1" wrap="square" lIns="180000" tIns="180000" rIns="180000" bIns="180000" anchor="t" anchorCtr="0">
            <a:noAutofit/>
          </a:bodyPr>
          <a:lstStyle>
            <a:lvl1pPr lvl="0" algn="r">
              <a:lnSpc>
                <a:spcPct val="90000"/>
              </a:lnSpc>
              <a:spcBef>
                <a:spcPts val="1000"/>
              </a:spcBef>
              <a:spcAft>
                <a:spcPts val="0"/>
              </a:spcAft>
              <a:buClr>
                <a:schemeClr val="lt1"/>
              </a:buClr>
              <a:buSzPts val="1800"/>
              <a:buNone/>
              <a:defRPr>
                <a:solidFill>
                  <a:schemeClr val="lt1"/>
                </a:solidFill>
              </a:defRPr>
            </a:lvl1pPr>
            <a:lvl2pPr lvl="1" algn="l">
              <a:lnSpc>
                <a:spcPct val="90000"/>
              </a:lnSpc>
              <a:spcBef>
                <a:spcPts val="500"/>
              </a:spcBef>
              <a:spcAft>
                <a:spcPts val="0"/>
              </a:spcAft>
              <a:buClr>
                <a:srgbClr val="3F3F3F"/>
              </a:buClr>
              <a:buSzPts val="1800"/>
              <a:buChar char="•"/>
              <a:defRPr/>
            </a:lvl2pPr>
            <a:lvl3pPr lvl="2" algn="l">
              <a:lnSpc>
                <a:spcPct val="90000"/>
              </a:lnSpc>
              <a:spcBef>
                <a:spcPts val="500"/>
              </a:spcBef>
              <a:spcAft>
                <a:spcPts val="0"/>
              </a:spcAft>
              <a:buClr>
                <a:srgbClr val="3F3F3F"/>
              </a:buClr>
              <a:buSzPts val="1800"/>
              <a:buChar char="•"/>
              <a:defRPr/>
            </a:lvl3pPr>
            <a:lvl4pPr lvl="3" algn="l">
              <a:lnSpc>
                <a:spcPct val="90000"/>
              </a:lnSpc>
              <a:spcBef>
                <a:spcPts val="500"/>
              </a:spcBef>
              <a:spcAft>
                <a:spcPts val="0"/>
              </a:spcAft>
              <a:buClr>
                <a:srgbClr val="3F3F3F"/>
              </a:buClr>
              <a:buSzPts val="1800"/>
              <a:buChar char="•"/>
              <a:defRPr/>
            </a:lvl4pPr>
            <a:lvl5pPr lvl="4" algn="l">
              <a:lnSpc>
                <a:spcPct val="90000"/>
              </a:lnSpc>
              <a:spcBef>
                <a:spcPts val="500"/>
              </a:spcBef>
              <a:spcAft>
                <a:spcPts val="0"/>
              </a:spcAft>
              <a:buClr>
                <a:srgbClr val="3F3F3F"/>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32" name="Google Shape;132;p38"/>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33" name="Google Shape;133;p38"/>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34" name="Google Shape;134;p38"/>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35" name="Google Shape;135;p38"/>
          <p:cNvSpPr/>
          <p:nvPr/>
        </p:nvSpPr>
        <p:spPr>
          <a:xfrm>
            <a:off x="9780588" y="2698612"/>
            <a:ext cx="2411412"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3F3F3F"/>
        </a:solidFill>
        <a:effectLst/>
      </p:bgPr>
    </p:bg>
    <p:spTree>
      <p:nvGrpSpPr>
        <p:cNvPr id="1" name="Shape 136"/>
        <p:cNvGrpSpPr/>
        <p:nvPr/>
      </p:nvGrpSpPr>
      <p:grpSpPr>
        <a:xfrm>
          <a:off x="0" y="0"/>
          <a:ext cx="0" cy="0"/>
          <a:chOff x="0" y="0"/>
          <a:chExt cx="0" cy="0"/>
        </a:xfrm>
      </p:grpSpPr>
      <p:sp>
        <p:nvSpPr>
          <p:cNvPr id="137" name="Google Shape;137;p39"/>
          <p:cNvSpPr txBox="1">
            <a:spLocks noGrp="1"/>
          </p:cNvSpPr>
          <p:nvPr>
            <p:ph type="title"/>
          </p:nvPr>
        </p:nvSpPr>
        <p:spPr>
          <a:xfrm>
            <a:off x="-1700" y="2156226"/>
            <a:ext cx="5958000" cy="1958400"/>
          </a:xfrm>
          <a:prstGeom prst="rect">
            <a:avLst/>
          </a:prstGeom>
          <a:solidFill>
            <a:schemeClr val="lt1"/>
          </a:solidFill>
          <a:ln>
            <a:noFill/>
          </a:ln>
        </p:spPr>
        <p:txBody>
          <a:bodyPr spcFirstLastPara="1" wrap="square" lIns="252000" tIns="180000" rIns="180000" bIns="180000" anchor="ctr" anchorCtr="0">
            <a:noAutofit/>
          </a:bodyPr>
          <a:lstStyle>
            <a:lvl1pPr lvl="0" algn="l">
              <a:lnSpc>
                <a:spcPct val="90000"/>
              </a:lnSpc>
              <a:spcBef>
                <a:spcPts val="0"/>
              </a:spcBef>
              <a:spcAft>
                <a:spcPts val="0"/>
              </a:spcAft>
              <a:buClr>
                <a:srgbClr val="3F3F3F"/>
              </a:buClr>
              <a:buSzPts val="6000"/>
              <a:buFont typeface="Corbel"/>
              <a:buNone/>
              <a:defRPr sz="6000" b="1">
                <a:solidFill>
                  <a:srgbClr val="3F3F3F"/>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39"/>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9"/>
          <p:cNvSpPr/>
          <p:nvPr/>
        </p:nvSpPr>
        <p:spPr>
          <a:xfrm>
            <a:off x="0" y="5209682"/>
            <a:ext cx="2411412"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40" name="Google Shape;140;p39"/>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41" name="Google Shape;141;p39"/>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42" name="Google Shape;142;p39"/>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43" name="Google Shape;143;p3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4" name="Google Shape;144;p39"/>
          <p:cNvSpPr txBox="1">
            <a:spLocks noGrp="1"/>
          </p:cNvSpPr>
          <p:nvPr>
            <p:ph type="body" idx="1"/>
          </p:nvPr>
        </p:nvSpPr>
        <p:spPr>
          <a:xfrm>
            <a:off x="0" y="4114627"/>
            <a:ext cx="5956300" cy="1095056"/>
          </a:xfrm>
          <a:prstGeom prst="rect">
            <a:avLst/>
          </a:prstGeom>
          <a:solidFill>
            <a:schemeClr val="dk1">
              <a:alpha val="80000"/>
            </a:schemeClr>
          </a:solidFill>
          <a:ln>
            <a:noFill/>
          </a:ln>
        </p:spPr>
        <p:txBody>
          <a:bodyPr spcFirstLastPara="1" wrap="square" lIns="252000" tIns="180000" rIns="180000" bIns="18000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45"/>
        <p:cNvGrpSpPr/>
        <p:nvPr/>
      </p:nvGrpSpPr>
      <p:grpSpPr>
        <a:xfrm>
          <a:off x="0" y="0"/>
          <a:ext cx="0" cy="0"/>
          <a:chOff x="0" y="0"/>
          <a:chExt cx="0" cy="0"/>
        </a:xfrm>
      </p:grpSpPr>
      <p:sp>
        <p:nvSpPr>
          <p:cNvPr id="146" name="Google Shape;146;p40"/>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40"/>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9" name="Google Shape;149;p40"/>
          <p:cNvSpPr txBox="1">
            <a:spLocks noGrp="1"/>
          </p:cNvSpPr>
          <p:nvPr>
            <p:ph type="body" idx="1"/>
          </p:nvPr>
        </p:nvSpPr>
        <p:spPr>
          <a:xfrm>
            <a:off x="6311886" y="1007250"/>
            <a:ext cx="5460114" cy="5169713"/>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40"/>
          <p:cNvSpPr txBox="1">
            <a:spLocks noGrp="1"/>
          </p:cNvSpPr>
          <p:nvPr>
            <p:ph type="body" idx="2"/>
          </p:nvPr>
        </p:nvSpPr>
        <p:spPr>
          <a:xfrm>
            <a:off x="431999" y="1007250"/>
            <a:ext cx="5448115" cy="5169713"/>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1"/>
        <p:cNvGrpSpPr/>
        <p:nvPr/>
      </p:nvGrpSpPr>
      <p:grpSpPr>
        <a:xfrm>
          <a:off x="0" y="0"/>
          <a:ext cx="0" cy="0"/>
          <a:chOff x="0" y="0"/>
          <a:chExt cx="0" cy="0"/>
        </a:xfrm>
      </p:grpSpPr>
      <p:sp>
        <p:nvSpPr>
          <p:cNvPr id="152" name="Google Shape;152;p41"/>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41"/>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5" name="Google Shape;155;p41" descr="Accent block left"/>
          <p:cNvSpPr/>
          <p:nvPr/>
        </p:nvSpPr>
        <p:spPr>
          <a:xfrm>
            <a:off x="431800" y="1016231"/>
            <a:ext cx="1984175"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56" name="Google Shape;156;p41" descr="Accent bar right&#10;"/>
          <p:cNvSpPr/>
          <p:nvPr/>
        </p:nvSpPr>
        <p:spPr>
          <a:xfrm>
            <a:off x="6299887" y="1016231"/>
            <a:ext cx="1984175" cy="11482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57" name="Google Shape;157;p41"/>
          <p:cNvSpPr txBox="1">
            <a:spLocks noGrp="1"/>
          </p:cNvSpPr>
          <p:nvPr>
            <p:ph type="body" idx="1"/>
          </p:nvPr>
        </p:nvSpPr>
        <p:spPr>
          <a:xfrm>
            <a:off x="431800" y="1224128"/>
            <a:ext cx="5448115" cy="3587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8" name="Google Shape;158;p41"/>
          <p:cNvSpPr txBox="1">
            <a:spLocks noGrp="1"/>
          </p:cNvSpPr>
          <p:nvPr>
            <p:ph type="body" idx="2"/>
          </p:nvPr>
        </p:nvSpPr>
        <p:spPr>
          <a:xfrm>
            <a:off x="6312086" y="1224128"/>
            <a:ext cx="5447914" cy="358775"/>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Clr>
                <a:srgbClr val="3F3F3F"/>
              </a:buClr>
              <a:buSzPts val="2400"/>
              <a:buNone/>
              <a:defRPr sz="2400" b="1"/>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9" name="Google Shape;159;p41"/>
          <p:cNvSpPr txBox="1">
            <a:spLocks noGrp="1"/>
          </p:cNvSpPr>
          <p:nvPr>
            <p:ph type="body" idx="3"/>
          </p:nvPr>
        </p:nvSpPr>
        <p:spPr>
          <a:xfrm>
            <a:off x="6299886" y="1955731"/>
            <a:ext cx="5447914" cy="423393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41"/>
          <p:cNvSpPr txBox="1">
            <a:spLocks noGrp="1"/>
          </p:cNvSpPr>
          <p:nvPr>
            <p:ph type="body" idx="4"/>
          </p:nvPr>
        </p:nvSpPr>
        <p:spPr>
          <a:xfrm>
            <a:off x="431800" y="1943031"/>
            <a:ext cx="5447914" cy="4246632"/>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1"/>
        <p:cNvGrpSpPr/>
        <p:nvPr/>
      </p:nvGrpSpPr>
      <p:grpSpPr>
        <a:xfrm>
          <a:off x="0" y="0"/>
          <a:ext cx="0" cy="0"/>
          <a:chOff x="0" y="0"/>
          <a:chExt cx="0" cy="0"/>
        </a:xfrm>
      </p:grpSpPr>
      <p:sp>
        <p:nvSpPr>
          <p:cNvPr id="162" name="Google Shape;162;p42"/>
          <p:cNvSpPr txBox="1">
            <a:spLocks noGrp="1"/>
          </p:cNvSpPr>
          <p:nvPr>
            <p:ph type="title"/>
          </p:nvPr>
        </p:nvSpPr>
        <p:spPr>
          <a:xfrm>
            <a:off x="432000" y="432000"/>
            <a:ext cx="3932037" cy="141127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42"/>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4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5" name="Google Shape;165;p42" descr="Accent block left"/>
          <p:cNvSpPr/>
          <p:nvPr/>
        </p:nvSpPr>
        <p:spPr>
          <a:xfrm>
            <a:off x="431800" y="1892926"/>
            <a:ext cx="1984175"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66" name="Google Shape;166;p42"/>
          <p:cNvSpPr txBox="1">
            <a:spLocks noGrp="1"/>
          </p:cNvSpPr>
          <p:nvPr>
            <p:ph type="body" idx="1"/>
          </p:nvPr>
        </p:nvSpPr>
        <p:spPr>
          <a:xfrm>
            <a:off x="4788816" y="432001"/>
            <a:ext cx="6971184" cy="542905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1000"/>
              </a:spcBef>
              <a:spcAft>
                <a:spcPts val="0"/>
              </a:spcAft>
              <a:buClr>
                <a:srgbClr val="3F3F3F"/>
              </a:buClr>
              <a:buSzPts val="2000"/>
              <a:buChar char="•"/>
              <a:defRPr sz="2000"/>
            </a:lvl1pPr>
            <a:lvl2pPr marL="914400" lvl="1" indent="-342900" algn="l">
              <a:lnSpc>
                <a:spcPct val="90000"/>
              </a:lnSpc>
              <a:spcBef>
                <a:spcPts val="500"/>
              </a:spcBef>
              <a:spcAft>
                <a:spcPts val="0"/>
              </a:spcAft>
              <a:buClr>
                <a:srgbClr val="3F3F3F"/>
              </a:buClr>
              <a:buSzPts val="1800"/>
              <a:buChar char="•"/>
              <a:defRPr sz="1800"/>
            </a:lvl2pPr>
            <a:lvl3pPr marL="1371600" lvl="2" indent="-330200" algn="l">
              <a:lnSpc>
                <a:spcPct val="90000"/>
              </a:lnSpc>
              <a:spcBef>
                <a:spcPts val="500"/>
              </a:spcBef>
              <a:spcAft>
                <a:spcPts val="0"/>
              </a:spcAft>
              <a:buClr>
                <a:srgbClr val="3F3F3F"/>
              </a:buClr>
              <a:buSzPts val="1600"/>
              <a:buChar char="•"/>
              <a:defRPr sz="1600"/>
            </a:lvl3pPr>
            <a:lvl4pPr marL="1828800" lvl="3" indent="-317500" algn="l">
              <a:lnSpc>
                <a:spcPct val="90000"/>
              </a:lnSpc>
              <a:spcBef>
                <a:spcPts val="500"/>
              </a:spcBef>
              <a:spcAft>
                <a:spcPts val="0"/>
              </a:spcAft>
              <a:buClr>
                <a:srgbClr val="3F3F3F"/>
              </a:buClr>
              <a:buSzPts val="1400"/>
              <a:buChar char="•"/>
              <a:defRPr sz="1400"/>
            </a:lvl4pPr>
            <a:lvl5pPr marL="2286000" lvl="4" indent="-317500" algn="l">
              <a:lnSpc>
                <a:spcPct val="90000"/>
              </a:lnSpc>
              <a:spcBef>
                <a:spcPts val="500"/>
              </a:spcBef>
              <a:spcAft>
                <a:spcPts val="0"/>
              </a:spcAft>
              <a:buClr>
                <a:srgbClr val="3F3F3F"/>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67" name="Google Shape;167;p42"/>
          <p:cNvSpPr txBox="1">
            <a:spLocks noGrp="1"/>
          </p:cNvSpPr>
          <p:nvPr>
            <p:ph type="body" idx="2"/>
          </p:nvPr>
        </p:nvSpPr>
        <p:spPr>
          <a:xfrm>
            <a:off x="432000" y="2057400"/>
            <a:ext cx="3932237" cy="38115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68"/>
        <p:cNvGrpSpPr/>
        <p:nvPr/>
      </p:nvGrpSpPr>
      <p:grpSpPr>
        <a:xfrm>
          <a:off x="0" y="0"/>
          <a:ext cx="0" cy="0"/>
          <a:chOff x="0" y="0"/>
          <a:chExt cx="0" cy="0"/>
        </a:xfrm>
      </p:grpSpPr>
      <p:sp>
        <p:nvSpPr>
          <p:cNvPr id="169" name="Google Shape;169;p43"/>
          <p:cNvSpPr txBox="1">
            <a:spLocks noGrp="1"/>
          </p:cNvSpPr>
          <p:nvPr>
            <p:ph type="title"/>
          </p:nvPr>
        </p:nvSpPr>
        <p:spPr>
          <a:xfrm>
            <a:off x="432000" y="432000"/>
            <a:ext cx="3932037" cy="141127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2" name="Google Shape;172;p43" descr="Accent block left"/>
          <p:cNvSpPr/>
          <p:nvPr/>
        </p:nvSpPr>
        <p:spPr>
          <a:xfrm>
            <a:off x="431800" y="1892926"/>
            <a:ext cx="1984175" cy="11482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73" name="Google Shape;173;p43"/>
          <p:cNvSpPr txBox="1">
            <a:spLocks noGrp="1"/>
          </p:cNvSpPr>
          <p:nvPr>
            <p:ph type="body" idx="1"/>
          </p:nvPr>
        </p:nvSpPr>
        <p:spPr>
          <a:xfrm>
            <a:off x="432000" y="2057400"/>
            <a:ext cx="3932237" cy="381158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600"/>
              <a:buNone/>
              <a:defRPr sz="1600"/>
            </a:lvl1pPr>
            <a:lvl2pPr marL="914400" lvl="1" indent="-228600" algn="l">
              <a:lnSpc>
                <a:spcPct val="90000"/>
              </a:lnSpc>
              <a:spcBef>
                <a:spcPts val="500"/>
              </a:spcBef>
              <a:spcAft>
                <a:spcPts val="0"/>
              </a:spcAft>
              <a:buClr>
                <a:srgbClr val="3F3F3F"/>
              </a:buClr>
              <a:buSzPts val="1400"/>
              <a:buNone/>
              <a:defRPr sz="1400"/>
            </a:lvl2pPr>
            <a:lvl3pPr marL="1371600" lvl="2" indent="-228600" algn="l">
              <a:lnSpc>
                <a:spcPct val="90000"/>
              </a:lnSpc>
              <a:spcBef>
                <a:spcPts val="500"/>
              </a:spcBef>
              <a:spcAft>
                <a:spcPts val="0"/>
              </a:spcAft>
              <a:buClr>
                <a:srgbClr val="3F3F3F"/>
              </a:buClr>
              <a:buSzPts val="1200"/>
              <a:buNone/>
              <a:defRPr sz="1200"/>
            </a:lvl3pPr>
            <a:lvl4pPr marL="1828800" lvl="3" indent="-228600" algn="l">
              <a:lnSpc>
                <a:spcPct val="90000"/>
              </a:lnSpc>
              <a:spcBef>
                <a:spcPts val="500"/>
              </a:spcBef>
              <a:spcAft>
                <a:spcPts val="0"/>
              </a:spcAft>
              <a:buClr>
                <a:srgbClr val="3F3F3F"/>
              </a:buClr>
              <a:buSzPts val="1000"/>
              <a:buNone/>
              <a:defRPr sz="1000"/>
            </a:lvl4pPr>
            <a:lvl5pPr marL="2286000" lvl="4" indent="-228600" algn="l">
              <a:lnSpc>
                <a:spcPct val="90000"/>
              </a:lnSpc>
              <a:spcBef>
                <a:spcPts val="500"/>
              </a:spcBef>
              <a:spcAft>
                <a:spcPts val="0"/>
              </a:spcAft>
              <a:buClr>
                <a:srgbClr val="3F3F3F"/>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74" name="Google Shape;174;p43"/>
          <p:cNvSpPr>
            <a:spLocks noGrp="1"/>
          </p:cNvSpPr>
          <p:nvPr>
            <p:ph type="pic" idx="2"/>
          </p:nvPr>
        </p:nvSpPr>
        <p:spPr>
          <a:xfrm>
            <a:off x="4788816" y="432001"/>
            <a:ext cx="6971184" cy="542905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26"/>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6"/>
          <p:cNvSpPr txBox="1">
            <a:spLocks noGrp="1"/>
          </p:cNvSpPr>
          <p:nvPr>
            <p:ph type="body" idx="1"/>
          </p:nvPr>
        </p:nvSpPr>
        <p:spPr>
          <a:xfrm>
            <a:off x="432000" y="1008000"/>
            <a:ext cx="11328000" cy="5183250"/>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26"/>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4"/>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44"/>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4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0"/>
        <p:cNvGrpSpPr/>
        <p:nvPr/>
      </p:nvGrpSpPr>
      <p:grpSpPr>
        <a:xfrm>
          <a:off x="0" y="0"/>
          <a:ext cx="0" cy="0"/>
          <a:chOff x="0" y="0"/>
          <a:chExt cx="0" cy="0"/>
        </a:xfrm>
      </p:grpSpPr>
      <p:sp>
        <p:nvSpPr>
          <p:cNvPr id="181" name="Google Shape;181;p45"/>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3" name="Google Shape;183;p45"/>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4"/>
        <p:cNvGrpSpPr/>
        <p:nvPr/>
      </p:nvGrpSpPr>
      <p:grpSpPr>
        <a:xfrm>
          <a:off x="0" y="0"/>
          <a:ext cx="0" cy="0"/>
          <a:chOff x="0" y="0"/>
          <a:chExt cx="0" cy="0"/>
        </a:xfrm>
      </p:grpSpPr>
      <p:sp>
        <p:nvSpPr>
          <p:cNvPr id="185" name="Google Shape;185;p46"/>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4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Slide 1">
  <p:cSld name="Divider Slide 1">
    <p:bg>
      <p:bgPr>
        <a:solidFill>
          <a:srgbClr val="F2F2F2"/>
        </a:solidFill>
        <a:effectLst/>
      </p:bgPr>
    </p:bg>
    <p:spTree>
      <p:nvGrpSpPr>
        <p:cNvPr id="1" name="Shape 33"/>
        <p:cNvGrpSpPr/>
        <p:nvPr/>
      </p:nvGrpSpPr>
      <p:grpSpPr>
        <a:xfrm>
          <a:off x="0" y="0"/>
          <a:ext cx="0" cy="0"/>
          <a:chOff x="0" y="0"/>
          <a:chExt cx="0" cy="0"/>
        </a:xfrm>
      </p:grpSpPr>
      <p:sp>
        <p:nvSpPr>
          <p:cNvPr id="34" name="Google Shape;34;p27"/>
          <p:cNvSpPr>
            <a:spLocks noGrp="1"/>
          </p:cNvSpPr>
          <p:nvPr>
            <p:ph type="pic" idx="2"/>
          </p:nvPr>
        </p:nvSpPr>
        <p:spPr>
          <a:xfrm>
            <a:off x="0" y="0"/>
            <a:ext cx="9780588" cy="6371351"/>
          </a:xfrm>
          <a:prstGeom prst="rect">
            <a:avLst/>
          </a:prstGeom>
          <a:solidFill>
            <a:srgbClr val="D8D8D8"/>
          </a:solidFill>
          <a:ln>
            <a:noFill/>
          </a:ln>
        </p:spPr>
      </p:sp>
      <p:sp>
        <p:nvSpPr>
          <p:cNvPr id="35" name="Google Shape;35;p27"/>
          <p:cNvSpPr txBox="1">
            <a:spLocks noGrp="1"/>
          </p:cNvSpPr>
          <p:nvPr>
            <p:ph type="ctrTitle"/>
          </p:nvPr>
        </p:nvSpPr>
        <p:spPr>
          <a:xfrm>
            <a:off x="6235700" y="2204792"/>
            <a:ext cx="5956300" cy="1944000"/>
          </a:xfrm>
          <a:prstGeom prst="rect">
            <a:avLst/>
          </a:prstGeom>
          <a:solidFill>
            <a:schemeClr val="lt1"/>
          </a:solidFill>
          <a:ln>
            <a:noFill/>
          </a:ln>
        </p:spPr>
        <p:txBody>
          <a:bodyPr spcFirstLastPara="1" wrap="square" lIns="180000" tIns="180000" rIns="252000" bIns="180000" anchor="t" anchorCtr="0">
            <a:noAutofit/>
          </a:bodyPr>
          <a:lstStyle>
            <a:lvl1pPr lvl="0" algn="r">
              <a:lnSpc>
                <a:spcPct val="90000"/>
              </a:lnSpc>
              <a:spcBef>
                <a:spcPts val="0"/>
              </a:spcBef>
              <a:spcAft>
                <a:spcPts val="0"/>
              </a:spcAft>
              <a:buClr>
                <a:srgbClr val="3F3F3F"/>
              </a:buClr>
              <a:buSzPts val="6000"/>
              <a:buFont typeface="Corbel"/>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27"/>
          <p:cNvSpPr txBox="1">
            <a:spLocks noGrp="1"/>
          </p:cNvSpPr>
          <p:nvPr>
            <p:ph type="body" idx="1"/>
          </p:nvPr>
        </p:nvSpPr>
        <p:spPr>
          <a:xfrm>
            <a:off x="6235700" y="4148860"/>
            <a:ext cx="5956300" cy="1100565"/>
          </a:xfrm>
          <a:prstGeom prst="rect">
            <a:avLst/>
          </a:prstGeom>
          <a:solidFill>
            <a:schemeClr val="dk1">
              <a:alpha val="80000"/>
            </a:schemeClr>
          </a:solidFill>
          <a:ln>
            <a:noFill/>
          </a:ln>
        </p:spPr>
        <p:txBody>
          <a:bodyPr spcFirstLastPara="1" wrap="square" lIns="180000" tIns="180000" rIns="252000" bIns="180000" anchor="t" anchorCtr="0">
            <a:noAutofit/>
          </a:bodyPr>
          <a:lstStyle>
            <a:lvl1pPr marL="457200" lvl="0" indent="-228600" algn="r">
              <a:lnSpc>
                <a:spcPct val="90000"/>
              </a:lnSpc>
              <a:spcBef>
                <a:spcPts val="1000"/>
              </a:spcBef>
              <a:spcAft>
                <a:spcPts val="0"/>
              </a:spcAft>
              <a:buClr>
                <a:schemeClr val="lt1"/>
              </a:buClr>
              <a:buSzPts val="1800"/>
              <a:buNone/>
              <a:defRPr sz="1800">
                <a:solidFill>
                  <a:schemeClr val="lt1"/>
                </a:solidFill>
              </a:defRPr>
            </a:lvl1pPr>
            <a:lvl2pPr marL="914400" lvl="1" indent="-228600" algn="r">
              <a:lnSpc>
                <a:spcPct val="90000"/>
              </a:lnSpc>
              <a:spcBef>
                <a:spcPts val="500"/>
              </a:spcBef>
              <a:spcAft>
                <a:spcPts val="0"/>
              </a:spcAft>
              <a:buClr>
                <a:schemeClr val="lt1"/>
              </a:buClr>
              <a:buSzPts val="1800"/>
              <a:buNone/>
              <a:defRPr sz="1800">
                <a:solidFill>
                  <a:schemeClr val="lt1"/>
                </a:solidFill>
              </a:defRPr>
            </a:lvl2pPr>
            <a:lvl3pPr marL="1371600" lvl="2" indent="-228600" algn="r">
              <a:lnSpc>
                <a:spcPct val="90000"/>
              </a:lnSpc>
              <a:spcBef>
                <a:spcPts val="500"/>
              </a:spcBef>
              <a:spcAft>
                <a:spcPts val="0"/>
              </a:spcAft>
              <a:buClr>
                <a:schemeClr val="lt1"/>
              </a:buClr>
              <a:buSzPts val="1800"/>
              <a:buNone/>
              <a:defRPr sz="1800">
                <a:solidFill>
                  <a:schemeClr val="lt1"/>
                </a:solidFill>
              </a:defRPr>
            </a:lvl3pPr>
            <a:lvl4pPr marL="1828800" lvl="3" indent="-228600" algn="r">
              <a:lnSpc>
                <a:spcPct val="90000"/>
              </a:lnSpc>
              <a:spcBef>
                <a:spcPts val="500"/>
              </a:spcBef>
              <a:spcAft>
                <a:spcPts val="0"/>
              </a:spcAft>
              <a:buClr>
                <a:schemeClr val="lt1"/>
              </a:buClr>
              <a:buSzPts val="1800"/>
              <a:buNone/>
              <a:defRPr sz="1800">
                <a:solidFill>
                  <a:schemeClr val="lt1"/>
                </a:solidFill>
              </a:defRPr>
            </a:lvl4pPr>
            <a:lvl5pPr marL="2286000" lvl="4" indent="-228600" algn="r">
              <a:lnSpc>
                <a:spcPct val="90000"/>
              </a:lnSpc>
              <a:spcBef>
                <a:spcPts val="500"/>
              </a:spcBef>
              <a:spcAft>
                <a:spcPts val="0"/>
              </a:spcAft>
              <a:buClr>
                <a:schemeClr val="lt1"/>
              </a:buClr>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7"/>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7"/>
          <p:cNvSpPr/>
          <p:nvPr/>
        </p:nvSpPr>
        <p:spPr>
          <a:xfrm>
            <a:off x="9780588" y="5247782"/>
            <a:ext cx="2411412"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39" name="Google Shape;39;p27"/>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40" name="Google Shape;40;p27"/>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41" name="Google Shape;41;p27"/>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42" name="Google Shape;42;p2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vier Slide 2">
  <p:cSld name="Divier Slide 2">
    <p:bg>
      <p:bgPr>
        <a:solidFill>
          <a:srgbClr val="3F3F3F"/>
        </a:solidFill>
        <a:effectLst/>
      </p:bgPr>
    </p:bg>
    <p:spTree>
      <p:nvGrpSpPr>
        <p:cNvPr id="1" name="Shape 43"/>
        <p:cNvGrpSpPr/>
        <p:nvPr/>
      </p:nvGrpSpPr>
      <p:grpSpPr>
        <a:xfrm>
          <a:off x="0" y="0"/>
          <a:ext cx="0" cy="0"/>
          <a:chOff x="0" y="0"/>
          <a:chExt cx="0" cy="0"/>
        </a:xfrm>
      </p:grpSpPr>
      <p:sp>
        <p:nvSpPr>
          <p:cNvPr id="44" name="Google Shape;44;p28"/>
          <p:cNvSpPr>
            <a:spLocks noGrp="1"/>
          </p:cNvSpPr>
          <p:nvPr>
            <p:ph type="pic" idx="2"/>
          </p:nvPr>
        </p:nvSpPr>
        <p:spPr>
          <a:xfrm>
            <a:off x="2411412" y="0"/>
            <a:ext cx="9780588" cy="6371351"/>
          </a:xfrm>
          <a:prstGeom prst="rect">
            <a:avLst/>
          </a:prstGeom>
          <a:solidFill>
            <a:srgbClr val="D8D8D8"/>
          </a:solidFill>
          <a:ln>
            <a:noFill/>
          </a:ln>
        </p:spPr>
      </p:sp>
      <p:sp>
        <p:nvSpPr>
          <p:cNvPr id="45" name="Google Shape;45;p28"/>
          <p:cNvSpPr txBox="1">
            <a:spLocks noGrp="1"/>
          </p:cNvSpPr>
          <p:nvPr>
            <p:ph type="title"/>
          </p:nvPr>
        </p:nvSpPr>
        <p:spPr>
          <a:xfrm>
            <a:off x="-1700" y="2156226"/>
            <a:ext cx="5958000" cy="1958400"/>
          </a:xfrm>
          <a:prstGeom prst="rect">
            <a:avLst/>
          </a:prstGeom>
          <a:solidFill>
            <a:schemeClr val="lt1"/>
          </a:solidFill>
          <a:ln>
            <a:noFill/>
          </a:ln>
        </p:spPr>
        <p:txBody>
          <a:bodyPr spcFirstLastPara="1" wrap="square" lIns="252000" tIns="180000" rIns="180000" bIns="180000" anchor="ctr" anchorCtr="0">
            <a:noAutofit/>
          </a:bodyPr>
          <a:lstStyle>
            <a:lvl1pPr lvl="0" algn="l">
              <a:lnSpc>
                <a:spcPct val="90000"/>
              </a:lnSpc>
              <a:spcBef>
                <a:spcPts val="0"/>
              </a:spcBef>
              <a:spcAft>
                <a:spcPts val="0"/>
              </a:spcAft>
              <a:buClr>
                <a:srgbClr val="3F3F3F"/>
              </a:buClr>
              <a:buSzPts val="6000"/>
              <a:buFont typeface="Corbel"/>
              <a:buNone/>
              <a:defRPr sz="6000" b="1">
                <a:solidFill>
                  <a:srgbClr val="3F3F3F"/>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0" y="4110760"/>
            <a:ext cx="5956300" cy="1100565"/>
          </a:xfrm>
          <a:prstGeom prst="rect">
            <a:avLst/>
          </a:prstGeom>
          <a:solidFill>
            <a:schemeClr val="dk1">
              <a:alpha val="80000"/>
            </a:schemeClr>
          </a:solidFill>
          <a:ln>
            <a:noFill/>
          </a:ln>
        </p:spPr>
        <p:txBody>
          <a:bodyPr spcFirstLastPara="1" wrap="square" lIns="252000" tIns="180000" rIns="180000" bIns="180000" anchor="t" anchorCtr="0">
            <a:noAutofit/>
          </a:bodyPr>
          <a:lstStyle>
            <a:lvl1pPr marL="457200" lvl="0" indent="-228600" algn="l">
              <a:lnSpc>
                <a:spcPct val="90000"/>
              </a:lnSpc>
              <a:spcBef>
                <a:spcPts val="1000"/>
              </a:spcBef>
              <a:spcAft>
                <a:spcPts val="0"/>
              </a:spcAft>
              <a:buClr>
                <a:schemeClr val="lt1"/>
              </a:buClr>
              <a:buSzPts val="1800"/>
              <a:buNone/>
              <a:defRPr sz="1800">
                <a:solidFill>
                  <a:schemeClr val="lt1"/>
                </a:solidFill>
              </a:defRPr>
            </a:lvl1pPr>
            <a:lvl2pPr marL="914400" lvl="1" indent="-228600" algn="r">
              <a:lnSpc>
                <a:spcPct val="90000"/>
              </a:lnSpc>
              <a:spcBef>
                <a:spcPts val="500"/>
              </a:spcBef>
              <a:spcAft>
                <a:spcPts val="0"/>
              </a:spcAft>
              <a:buClr>
                <a:schemeClr val="lt1"/>
              </a:buClr>
              <a:buSzPts val="1800"/>
              <a:buNone/>
              <a:defRPr sz="1800">
                <a:solidFill>
                  <a:schemeClr val="lt1"/>
                </a:solidFill>
              </a:defRPr>
            </a:lvl2pPr>
            <a:lvl3pPr marL="1371600" lvl="2" indent="-228600" algn="r">
              <a:lnSpc>
                <a:spcPct val="90000"/>
              </a:lnSpc>
              <a:spcBef>
                <a:spcPts val="500"/>
              </a:spcBef>
              <a:spcAft>
                <a:spcPts val="0"/>
              </a:spcAft>
              <a:buClr>
                <a:schemeClr val="lt1"/>
              </a:buClr>
              <a:buSzPts val="1800"/>
              <a:buNone/>
              <a:defRPr sz="1800">
                <a:solidFill>
                  <a:schemeClr val="lt1"/>
                </a:solidFill>
              </a:defRPr>
            </a:lvl3pPr>
            <a:lvl4pPr marL="1828800" lvl="3" indent="-228600" algn="r">
              <a:lnSpc>
                <a:spcPct val="90000"/>
              </a:lnSpc>
              <a:spcBef>
                <a:spcPts val="500"/>
              </a:spcBef>
              <a:spcAft>
                <a:spcPts val="0"/>
              </a:spcAft>
              <a:buClr>
                <a:schemeClr val="lt1"/>
              </a:buClr>
              <a:buSzPts val="1800"/>
              <a:buNone/>
              <a:defRPr sz="1800">
                <a:solidFill>
                  <a:schemeClr val="lt1"/>
                </a:solidFill>
              </a:defRPr>
            </a:lvl4pPr>
            <a:lvl5pPr marL="2286000" lvl="4" indent="-228600" algn="r">
              <a:lnSpc>
                <a:spcPct val="90000"/>
              </a:lnSpc>
              <a:spcBef>
                <a:spcPts val="500"/>
              </a:spcBef>
              <a:spcAft>
                <a:spcPts val="0"/>
              </a:spcAft>
              <a:buClr>
                <a:schemeClr val="lt1"/>
              </a:buClr>
              <a:buSzPts val="1800"/>
              <a:buNone/>
              <a:defRPr sz="18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8"/>
          <p:cNvSpPr/>
          <p:nvPr/>
        </p:nvSpPr>
        <p:spPr>
          <a:xfrm>
            <a:off x="0" y="5209682"/>
            <a:ext cx="2411412"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49" name="Google Shape;49;p28"/>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0" name="Google Shape;50;p28"/>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1" name="Google Shape;51;p28"/>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52" name="Google Shape;52;p28"/>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Image Layout 1">
  <p:cSld name="Text Image Layout 1">
    <p:spTree>
      <p:nvGrpSpPr>
        <p:cNvPr id="1" name="Shape 53"/>
        <p:cNvGrpSpPr/>
        <p:nvPr/>
      </p:nvGrpSpPr>
      <p:grpSpPr>
        <a:xfrm>
          <a:off x="0" y="0"/>
          <a:ext cx="0" cy="0"/>
          <a:chOff x="0" y="0"/>
          <a:chExt cx="0" cy="0"/>
        </a:xfrm>
      </p:grpSpPr>
      <p:sp>
        <p:nvSpPr>
          <p:cNvPr id="54" name="Google Shape;54;p29"/>
          <p:cNvSpPr>
            <a:spLocks noGrp="1"/>
          </p:cNvSpPr>
          <p:nvPr>
            <p:ph type="pic" idx="2"/>
          </p:nvPr>
        </p:nvSpPr>
        <p:spPr>
          <a:xfrm>
            <a:off x="6127173" y="-1"/>
            <a:ext cx="6096000" cy="6371351"/>
          </a:xfrm>
          <a:prstGeom prst="rect">
            <a:avLst/>
          </a:prstGeom>
          <a:solidFill>
            <a:srgbClr val="F2F2F2"/>
          </a:solidFill>
          <a:ln>
            <a:noFill/>
          </a:ln>
        </p:spPr>
      </p:sp>
      <p:sp>
        <p:nvSpPr>
          <p:cNvPr id="55" name="Google Shape;55;p29"/>
          <p:cNvSpPr txBox="1">
            <a:spLocks noGrp="1"/>
          </p:cNvSpPr>
          <p:nvPr>
            <p:ph type="title"/>
          </p:nvPr>
        </p:nvSpPr>
        <p:spPr>
          <a:xfrm>
            <a:off x="7111800" y="3802899"/>
            <a:ext cx="4648200" cy="985000"/>
          </a:xfrm>
          <a:prstGeom prst="rect">
            <a:avLst/>
          </a:prstGeom>
          <a:solidFill>
            <a:schemeClr val="lt1"/>
          </a:solidFill>
          <a:ln>
            <a:noFill/>
          </a:ln>
        </p:spPr>
        <p:txBody>
          <a:bodyPr spcFirstLastPara="1" wrap="square" lIns="180000" tIns="180000" rIns="180000" bIns="180000" anchor="ctr" anchorCtr="0">
            <a:noAutofit/>
          </a:bodyPr>
          <a:lstStyle>
            <a:lvl1pPr lvl="0" algn="r">
              <a:lnSpc>
                <a:spcPct val="90000"/>
              </a:lnSpc>
              <a:spcBef>
                <a:spcPts val="0"/>
              </a:spcBef>
              <a:spcAft>
                <a:spcPts val="0"/>
              </a:spcAft>
              <a:buClr>
                <a:srgbClr val="3F3F3F"/>
              </a:buClr>
              <a:buSzPts val="6000"/>
              <a:buFont typeface="Corbel"/>
              <a:buNone/>
              <a:defRPr sz="6000" b="1">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7111800" y="4787900"/>
            <a:ext cx="4648200" cy="1162800"/>
          </a:xfrm>
          <a:prstGeom prst="rect">
            <a:avLst/>
          </a:prstGeom>
          <a:solidFill>
            <a:schemeClr val="dk1">
              <a:alpha val="80000"/>
            </a:schemeClr>
          </a:solidFill>
          <a:ln>
            <a:noFill/>
          </a:ln>
        </p:spPr>
        <p:txBody>
          <a:bodyPr spcFirstLastPara="1" wrap="square" lIns="180000" tIns="180000" rIns="180000" bIns="180000" anchor="t"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29"/>
          <p:cNvSpPr txBox="1">
            <a:spLocks noGrp="1"/>
          </p:cNvSpPr>
          <p:nvPr>
            <p:ph type="body" idx="3"/>
          </p:nvPr>
        </p:nvSpPr>
        <p:spPr>
          <a:xfrm>
            <a:off x="432000" y="2668686"/>
            <a:ext cx="5472000" cy="2999426"/>
          </a:xfrm>
          <a:prstGeom prst="rect">
            <a:avLst/>
          </a:prstGeom>
          <a:noFill/>
          <a:ln>
            <a:noFill/>
          </a:ln>
        </p:spPr>
        <p:txBody>
          <a:bodyPr spcFirstLastPara="1" wrap="square" lIns="0" tIns="0" rIns="0" bIns="0" anchor="b"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9"/>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0" name="Google Shape;60;p29"/>
          <p:cNvSpPr/>
          <p:nvPr/>
        </p:nvSpPr>
        <p:spPr>
          <a:xfrm>
            <a:off x="9348588" y="3700775"/>
            <a:ext cx="2411412" cy="11482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Image Layout 2">
  <p:cSld name="Text Image Layout 2">
    <p:spTree>
      <p:nvGrpSpPr>
        <p:cNvPr id="1" name="Shape 61"/>
        <p:cNvGrpSpPr/>
        <p:nvPr/>
      </p:nvGrpSpPr>
      <p:grpSpPr>
        <a:xfrm>
          <a:off x="0" y="0"/>
          <a:ext cx="0" cy="0"/>
          <a:chOff x="0" y="0"/>
          <a:chExt cx="0" cy="0"/>
        </a:xfrm>
      </p:grpSpPr>
      <p:sp>
        <p:nvSpPr>
          <p:cNvPr id="62" name="Google Shape;62;p30"/>
          <p:cNvSpPr>
            <a:spLocks noGrp="1"/>
          </p:cNvSpPr>
          <p:nvPr>
            <p:ph type="pic" idx="2"/>
          </p:nvPr>
        </p:nvSpPr>
        <p:spPr>
          <a:xfrm>
            <a:off x="0" y="-1"/>
            <a:ext cx="6096000" cy="6371351"/>
          </a:xfrm>
          <a:prstGeom prst="rect">
            <a:avLst/>
          </a:prstGeom>
          <a:solidFill>
            <a:srgbClr val="F2F2F2"/>
          </a:solidFill>
          <a:ln>
            <a:noFill/>
          </a:ln>
        </p:spPr>
      </p:sp>
      <p:sp>
        <p:nvSpPr>
          <p:cNvPr id="63" name="Google Shape;63;p30"/>
          <p:cNvSpPr txBox="1">
            <a:spLocks noGrp="1"/>
          </p:cNvSpPr>
          <p:nvPr>
            <p:ph type="title"/>
          </p:nvPr>
        </p:nvSpPr>
        <p:spPr>
          <a:xfrm>
            <a:off x="5118100" y="1869795"/>
            <a:ext cx="6641900" cy="1124345"/>
          </a:xfrm>
          <a:prstGeom prst="rect">
            <a:avLst/>
          </a:prstGeom>
          <a:solidFill>
            <a:srgbClr val="F2F2F2"/>
          </a:solidFill>
          <a:ln>
            <a:noFill/>
          </a:ln>
        </p:spPr>
        <p:txBody>
          <a:bodyPr spcFirstLastPara="1" wrap="square" lIns="180000" tIns="180000" rIns="180000" bIns="180000" anchor="ctr" anchorCtr="0">
            <a:noAutofit/>
          </a:bodyPr>
          <a:lstStyle>
            <a:lvl1pPr lvl="0" algn="l">
              <a:lnSpc>
                <a:spcPct val="90000"/>
              </a:lnSpc>
              <a:spcBef>
                <a:spcPts val="0"/>
              </a:spcBef>
              <a:spcAft>
                <a:spcPts val="0"/>
              </a:spcAft>
              <a:buClr>
                <a:srgbClr val="3F3F3F"/>
              </a:buClr>
              <a:buSzPts val="6000"/>
              <a:buFont typeface="Corbel"/>
              <a:buNone/>
              <a:defRPr sz="6000" b="1">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5118334" y="2994141"/>
            <a:ext cx="6641626" cy="590155"/>
          </a:xfrm>
          <a:prstGeom prst="rect">
            <a:avLst/>
          </a:prstGeom>
          <a:solidFill>
            <a:schemeClr val="dk1">
              <a:alpha val="80000"/>
            </a:schemeClr>
          </a:solidFill>
          <a:ln>
            <a:noFill/>
          </a:ln>
        </p:spPr>
        <p:txBody>
          <a:bodyPr spcFirstLastPara="1" wrap="square" lIns="180000" tIns="180000" rIns="180000" bIns="180000" anchor="t" anchorCtr="0">
            <a:noAutofit/>
          </a:bodyPr>
          <a:lstStyle>
            <a:lvl1pPr marL="457200" lvl="0" indent="-228600" algn="l">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30"/>
          <p:cNvSpPr txBox="1">
            <a:spLocks noGrp="1"/>
          </p:cNvSpPr>
          <p:nvPr>
            <p:ph type="body" idx="3"/>
          </p:nvPr>
        </p:nvSpPr>
        <p:spPr>
          <a:xfrm>
            <a:off x="6288000" y="3763648"/>
            <a:ext cx="5472000" cy="2428351"/>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30"/>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8" name="Google Shape;68;p30"/>
          <p:cNvSpPr/>
          <p:nvPr/>
        </p:nvSpPr>
        <p:spPr>
          <a:xfrm>
            <a:off x="9775824" y="1762069"/>
            <a:ext cx="1984175"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with Subtitle">
  <p:cSld name="Comparison with Subtitle">
    <p:spTree>
      <p:nvGrpSpPr>
        <p:cNvPr id="1" name="Shape 69"/>
        <p:cNvGrpSpPr/>
        <p:nvPr/>
      </p:nvGrpSpPr>
      <p:grpSpPr>
        <a:xfrm>
          <a:off x="0" y="0"/>
          <a:ext cx="0" cy="0"/>
          <a:chOff x="0" y="0"/>
          <a:chExt cx="0" cy="0"/>
        </a:xfrm>
      </p:grpSpPr>
      <p:sp>
        <p:nvSpPr>
          <p:cNvPr id="70" name="Google Shape;70;p31"/>
          <p:cNvSpPr txBox="1">
            <a:spLocks noGrp="1"/>
          </p:cNvSpPr>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1"/>
          <p:cNvSpPr txBox="1">
            <a:spLocks noGrp="1"/>
          </p:cNvSpPr>
          <p:nvPr>
            <p:ph type="body" idx="1"/>
          </p:nvPr>
        </p:nvSpPr>
        <p:spPr>
          <a:xfrm>
            <a:off x="431800" y="1008000"/>
            <a:ext cx="11339513"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31"/>
          <p:cNvSpPr txBox="1">
            <a:spLocks noGrp="1"/>
          </p:cNvSpPr>
          <p:nvPr>
            <p:ph type="body" idx="2"/>
          </p:nvPr>
        </p:nvSpPr>
        <p:spPr>
          <a:xfrm>
            <a:off x="432000" y="2307689"/>
            <a:ext cx="5472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400"/>
              <a:buNone/>
              <a:defRPr sz="2400" b="1">
                <a:solidFill>
                  <a:srgbClr val="3F3F3F"/>
                </a:solidFill>
              </a:defRPr>
            </a:lvl1pPr>
            <a:lvl2pPr marL="914400" lvl="1" indent="-228600" algn="l">
              <a:lnSpc>
                <a:spcPct val="90000"/>
              </a:lnSpc>
              <a:spcBef>
                <a:spcPts val="500"/>
              </a:spcBef>
              <a:spcAft>
                <a:spcPts val="0"/>
              </a:spcAft>
              <a:buClr>
                <a:srgbClr val="3F3F3F"/>
              </a:buClr>
              <a:buSzPts val="2000"/>
              <a:buNone/>
              <a:defRPr sz="2000" b="1"/>
            </a:lvl2pPr>
            <a:lvl3pPr marL="1371600" lvl="2" indent="-228600" algn="l">
              <a:lnSpc>
                <a:spcPct val="90000"/>
              </a:lnSpc>
              <a:spcBef>
                <a:spcPts val="500"/>
              </a:spcBef>
              <a:spcAft>
                <a:spcPts val="0"/>
              </a:spcAft>
              <a:buClr>
                <a:srgbClr val="3F3F3F"/>
              </a:buClr>
              <a:buSzPts val="1800"/>
              <a:buNone/>
              <a:defRPr sz="1800" b="1"/>
            </a:lvl3pPr>
            <a:lvl4pPr marL="1828800" lvl="3" indent="-228600" algn="l">
              <a:lnSpc>
                <a:spcPct val="90000"/>
              </a:lnSpc>
              <a:spcBef>
                <a:spcPts val="500"/>
              </a:spcBef>
              <a:spcAft>
                <a:spcPts val="0"/>
              </a:spcAft>
              <a:buClr>
                <a:srgbClr val="3F3F3F"/>
              </a:buClr>
              <a:buSzPts val="1600"/>
              <a:buNone/>
              <a:defRPr sz="1600" b="1"/>
            </a:lvl4pPr>
            <a:lvl5pPr marL="2286000" lvl="4" indent="-228600" algn="l">
              <a:lnSpc>
                <a:spcPct val="90000"/>
              </a:lnSpc>
              <a:spcBef>
                <a:spcPts val="500"/>
              </a:spcBef>
              <a:spcAft>
                <a:spcPts val="0"/>
              </a:spcAft>
              <a:buClr>
                <a:srgbClr val="3F3F3F"/>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3" name="Google Shape;73;p31"/>
          <p:cNvSpPr txBox="1">
            <a:spLocks noGrp="1"/>
          </p:cNvSpPr>
          <p:nvPr>
            <p:ph type="body" idx="3"/>
          </p:nvPr>
        </p:nvSpPr>
        <p:spPr>
          <a:xfrm>
            <a:off x="432000" y="2815037"/>
            <a:ext cx="5472000" cy="3376963"/>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1"/>
          <p:cNvSpPr txBox="1">
            <a:spLocks noGrp="1"/>
          </p:cNvSpPr>
          <p:nvPr>
            <p:ph type="body" idx="4"/>
          </p:nvPr>
        </p:nvSpPr>
        <p:spPr>
          <a:xfrm>
            <a:off x="6300000" y="2308214"/>
            <a:ext cx="5472000" cy="358775"/>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2400"/>
              <a:buNone/>
              <a:defRPr sz="2400" b="1"/>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body" idx="5"/>
          </p:nvPr>
        </p:nvSpPr>
        <p:spPr>
          <a:xfrm>
            <a:off x="6299887" y="2812214"/>
            <a:ext cx="5472113" cy="3379036"/>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lvl1pPr>
            <a:lvl2pPr marL="914400" lvl="1" indent="-342900" algn="l">
              <a:lnSpc>
                <a:spcPct val="90000"/>
              </a:lnSpc>
              <a:spcBef>
                <a:spcPts val="500"/>
              </a:spcBef>
              <a:spcAft>
                <a:spcPts val="0"/>
              </a:spcAft>
              <a:buClr>
                <a:srgbClr val="3F3F3F"/>
              </a:buClr>
              <a:buSzPts val="1800"/>
              <a:buChar char="•"/>
              <a:defRPr/>
            </a:lvl2pPr>
            <a:lvl3pPr marL="1371600" lvl="2" indent="-342900" algn="l">
              <a:lnSpc>
                <a:spcPct val="90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rgbClr val="3F3F3F"/>
              </a:buClr>
              <a:buSzPts val="1800"/>
              <a:buChar char="•"/>
              <a:defRPr/>
            </a:lvl4pPr>
            <a:lvl5pPr marL="2286000" lvl="4" indent="-342900" algn="l">
              <a:lnSpc>
                <a:spcPct val="90000"/>
              </a:lnSpc>
              <a:spcBef>
                <a:spcPts val="500"/>
              </a:spcBef>
              <a:spcAft>
                <a:spcPts val="0"/>
              </a:spcAft>
              <a:buClr>
                <a:srgbClr val="3F3F3F"/>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31"/>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8" name="Google Shape;78;p31" descr="Accent block left"/>
          <p:cNvSpPr/>
          <p:nvPr/>
        </p:nvSpPr>
        <p:spPr>
          <a:xfrm>
            <a:off x="431800" y="2100317"/>
            <a:ext cx="1984175"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79" name="Google Shape;79;p31" descr="Accent bar right&#10;"/>
          <p:cNvSpPr/>
          <p:nvPr/>
        </p:nvSpPr>
        <p:spPr>
          <a:xfrm>
            <a:off x="6299887" y="2100317"/>
            <a:ext cx="1984175" cy="11482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rge Photo">
  <p:cSld name="Large Photo">
    <p:spTree>
      <p:nvGrpSpPr>
        <p:cNvPr id="1" name="Shape 80"/>
        <p:cNvGrpSpPr/>
        <p:nvPr/>
      </p:nvGrpSpPr>
      <p:grpSpPr>
        <a:xfrm>
          <a:off x="0" y="0"/>
          <a:ext cx="0" cy="0"/>
          <a:chOff x="0" y="0"/>
          <a:chExt cx="0" cy="0"/>
        </a:xfrm>
      </p:grpSpPr>
      <p:sp>
        <p:nvSpPr>
          <p:cNvPr id="81" name="Google Shape;81;p32"/>
          <p:cNvSpPr>
            <a:spLocks noGrp="1"/>
          </p:cNvSpPr>
          <p:nvPr>
            <p:ph type="pic" idx="2"/>
          </p:nvPr>
        </p:nvSpPr>
        <p:spPr>
          <a:xfrm>
            <a:off x="0" y="1"/>
            <a:ext cx="12192000" cy="6371350"/>
          </a:xfrm>
          <a:prstGeom prst="rect">
            <a:avLst/>
          </a:prstGeom>
          <a:solidFill>
            <a:srgbClr val="D8D8D8"/>
          </a:solidFill>
          <a:ln>
            <a:noFill/>
          </a:ln>
        </p:spPr>
      </p:sp>
      <p:sp>
        <p:nvSpPr>
          <p:cNvPr id="82" name="Google Shape;82;p32"/>
          <p:cNvSpPr txBox="1">
            <a:spLocks noGrp="1"/>
          </p:cNvSpPr>
          <p:nvPr>
            <p:ph type="body" idx="1"/>
          </p:nvPr>
        </p:nvSpPr>
        <p:spPr>
          <a:xfrm>
            <a:off x="6096000" y="5359400"/>
            <a:ext cx="5664000" cy="565899"/>
          </a:xfrm>
          <a:prstGeom prst="rect">
            <a:avLst/>
          </a:prstGeom>
          <a:solidFill>
            <a:schemeClr val="dk1"/>
          </a:solidFill>
          <a:ln>
            <a:noFill/>
          </a:ln>
        </p:spPr>
        <p:txBody>
          <a:bodyPr spcFirstLastPara="1" wrap="square" lIns="180000" tIns="180000" rIns="180000" bIns="180000" anchor="ctr"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32"/>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32"/>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F2F2F2"/>
        </a:solidFill>
        <a:effectLst/>
      </p:bgPr>
    </p:bg>
    <p:spTree>
      <p:nvGrpSpPr>
        <p:cNvPr id="1" name="Shape 86"/>
        <p:cNvGrpSpPr/>
        <p:nvPr/>
      </p:nvGrpSpPr>
      <p:grpSpPr>
        <a:xfrm>
          <a:off x="0" y="0"/>
          <a:ext cx="0" cy="0"/>
          <a:chOff x="0" y="0"/>
          <a:chExt cx="0" cy="0"/>
        </a:xfrm>
      </p:grpSpPr>
      <p:sp>
        <p:nvSpPr>
          <p:cNvPr id="87" name="Google Shape;87;p33"/>
          <p:cNvSpPr>
            <a:spLocks noGrp="1"/>
          </p:cNvSpPr>
          <p:nvPr>
            <p:ph type="pic" idx="2"/>
          </p:nvPr>
        </p:nvSpPr>
        <p:spPr>
          <a:xfrm>
            <a:off x="0" y="0"/>
            <a:ext cx="9780102" cy="6804025"/>
          </a:xfrm>
          <a:prstGeom prst="rect">
            <a:avLst/>
          </a:prstGeom>
          <a:solidFill>
            <a:srgbClr val="D8D8D8"/>
          </a:solidFill>
          <a:ln>
            <a:noFill/>
          </a:ln>
        </p:spPr>
      </p:sp>
      <p:sp>
        <p:nvSpPr>
          <p:cNvPr id="88" name="Google Shape;88;p33"/>
          <p:cNvSpPr txBox="1">
            <a:spLocks noGrp="1"/>
          </p:cNvSpPr>
          <p:nvPr>
            <p:ph type="ctrTitle"/>
          </p:nvPr>
        </p:nvSpPr>
        <p:spPr>
          <a:xfrm>
            <a:off x="8458200" y="2798354"/>
            <a:ext cx="3733800" cy="1013684"/>
          </a:xfrm>
          <a:prstGeom prst="rect">
            <a:avLst/>
          </a:prstGeom>
          <a:solidFill>
            <a:schemeClr val="lt1"/>
          </a:solidFill>
          <a:ln>
            <a:noFill/>
          </a:ln>
        </p:spPr>
        <p:txBody>
          <a:bodyPr spcFirstLastPara="1" wrap="square" lIns="180000" tIns="180000" rIns="252000" bIns="180000" anchor="t" anchorCtr="0">
            <a:noAutofit/>
          </a:bodyPr>
          <a:lstStyle>
            <a:lvl1pPr lvl="0" algn="r">
              <a:lnSpc>
                <a:spcPct val="90000"/>
              </a:lnSpc>
              <a:spcBef>
                <a:spcPts val="0"/>
              </a:spcBef>
              <a:spcAft>
                <a:spcPts val="0"/>
              </a:spcAft>
              <a:buClr>
                <a:srgbClr val="3F3F3F"/>
              </a:buClr>
              <a:buSzPts val="6000"/>
              <a:buFont typeface="Corbel"/>
              <a:buNone/>
              <a:defRPr sz="6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3"/>
          <p:cNvSpPr txBox="1">
            <a:spLocks noGrp="1"/>
          </p:cNvSpPr>
          <p:nvPr>
            <p:ph type="body" idx="1"/>
          </p:nvPr>
        </p:nvSpPr>
        <p:spPr>
          <a:xfrm>
            <a:off x="8458200" y="3957705"/>
            <a:ext cx="2910342"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33"/>
          <p:cNvSpPr txBox="1">
            <a:spLocks noGrp="1"/>
          </p:cNvSpPr>
          <p:nvPr>
            <p:ph type="body" idx="3"/>
          </p:nvPr>
        </p:nvSpPr>
        <p:spPr>
          <a:xfrm>
            <a:off x="8458200" y="4306722"/>
            <a:ext cx="2910342"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33"/>
          <p:cNvSpPr txBox="1">
            <a:spLocks noGrp="1"/>
          </p:cNvSpPr>
          <p:nvPr>
            <p:ph type="body" idx="4"/>
          </p:nvPr>
        </p:nvSpPr>
        <p:spPr>
          <a:xfrm>
            <a:off x="8458200" y="4655739"/>
            <a:ext cx="2910342"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33"/>
          <p:cNvSpPr txBox="1">
            <a:spLocks noGrp="1"/>
          </p:cNvSpPr>
          <p:nvPr>
            <p:ph type="body" idx="5"/>
          </p:nvPr>
        </p:nvSpPr>
        <p:spPr>
          <a:xfrm>
            <a:off x="8458200" y="5004756"/>
            <a:ext cx="2910342" cy="316800"/>
          </a:xfrm>
          <a:prstGeom prst="rect">
            <a:avLst/>
          </a:prstGeom>
          <a:solidFill>
            <a:srgbClr val="3F3F3F"/>
          </a:solidFill>
          <a:ln>
            <a:noFill/>
          </a:ln>
        </p:spPr>
        <p:txBody>
          <a:bodyPr spcFirstLastPara="1" wrap="square" lIns="0" tIns="0" rIns="72000" bIns="0" anchor="ctr" anchorCtr="0">
            <a:noAutofit/>
          </a:bodyPr>
          <a:lstStyle>
            <a:lvl1pPr marL="457200" lvl="0" indent="-228600" algn="r">
              <a:lnSpc>
                <a:spcPct val="90000"/>
              </a:lnSpc>
              <a:spcBef>
                <a:spcPts val="1000"/>
              </a:spcBef>
              <a:spcAft>
                <a:spcPts val="0"/>
              </a:spcAft>
              <a:buClr>
                <a:schemeClr val="lt1"/>
              </a:buClr>
              <a:buSzPts val="1800"/>
              <a:buNone/>
              <a:defRPr>
                <a:solidFill>
                  <a:schemeClr val="lt1"/>
                </a:solidFill>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3"/>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94" name="Google Shape;94;p33"/>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95" name="Google Shape;95;p33"/>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96" name="Google Shape;96;p33"/>
          <p:cNvSpPr/>
          <p:nvPr/>
        </p:nvSpPr>
        <p:spPr>
          <a:xfrm>
            <a:off x="8458200" y="2685912"/>
            <a:ext cx="3733800" cy="1148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97" name="Google Shape;97;p3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p:nvPr/>
        </p:nvSpPr>
        <p:spPr>
          <a:xfrm>
            <a:off x="9780103" y="6803351"/>
            <a:ext cx="1979897" cy="54650"/>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1" name="Google Shape;11;p24"/>
          <p:cNvSpPr/>
          <p:nvPr/>
        </p:nvSpPr>
        <p:spPr>
          <a:xfrm>
            <a:off x="0" y="6371351"/>
            <a:ext cx="9780102" cy="432000"/>
          </a:xfrm>
          <a:custGeom>
            <a:avLst/>
            <a:gdLst/>
            <a:ahLst/>
            <a:cxnLst/>
            <a:rect l="l" t="t" r="r" b="b"/>
            <a:pathLst>
              <a:path w="9780102" h="432000" extrusionOk="0">
                <a:moveTo>
                  <a:pt x="0" y="0"/>
                </a:moveTo>
                <a:lnTo>
                  <a:pt x="9780102" y="0"/>
                </a:lnTo>
                <a:lnTo>
                  <a:pt x="9780102" y="432000"/>
                </a:lnTo>
                <a:lnTo>
                  <a:pt x="0" y="432000"/>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2" name="Google Shape;12;p24"/>
          <p:cNvSpPr txBox="1">
            <a:spLocks noGrp="1"/>
          </p:cNvSpPr>
          <p:nvPr>
            <p:ph type="title"/>
          </p:nvPr>
        </p:nvSpPr>
        <p:spPr>
          <a:xfrm>
            <a:off x="432000" y="432000"/>
            <a:ext cx="11328000" cy="4320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rgbClr val="3F3F3F"/>
              </a:buClr>
              <a:buSzPts val="3200"/>
              <a:buFont typeface="Corbel"/>
              <a:buNone/>
              <a:defRPr sz="3200" b="1" i="0" u="none" strike="noStrike" cap="none">
                <a:solidFill>
                  <a:srgbClr val="3F3F3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4"/>
          <p:cNvSpPr txBox="1">
            <a:spLocks noGrp="1"/>
          </p:cNvSpPr>
          <p:nvPr>
            <p:ph type="body" idx="1"/>
          </p:nvPr>
        </p:nvSpPr>
        <p:spPr>
          <a:xfrm>
            <a:off x="432000" y="1512000"/>
            <a:ext cx="11328000" cy="4679250"/>
          </a:xfrm>
          <a:prstGeom prst="rect">
            <a:avLst/>
          </a:prstGeom>
          <a:noFill/>
          <a:ln>
            <a:noFill/>
          </a:ln>
        </p:spPr>
        <p:txBody>
          <a:bodyPr spcFirstLastPara="1" wrap="square" lIns="0" tIns="0" rIns="0" bIns="0" anchor="t" anchorCtr="0">
            <a:noAutofit/>
          </a:bodyPr>
          <a:lstStyle>
            <a:lvl1pPr marL="457200" marR="0" lvl="0" indent="-342900" algn="l" rtl="0">
              <a:lnSpc>
                <a:spcPct val="90000"/>
              </a:lnSpc>
              <a:spcBef>
                <a:spcPts val="1000"/>
              </a:spcBef>
              <a:spcAft>
                <a:spcPts val="0"/>
              </a:spcAft>
              <a:buClr>
                <a:srgbClr val="3F3F3F"/>
              </a:buClr>
              <a:buSzPts val="1800"/>
              <a:buFont typeface="Arial"/>
              <a:buChar char="•"/>
              <a:defRPr sz="1800" b="0" i="0" u="none" strike="noStrike" cap="none">
                <a:solidFill>
                  <a:srgbClr val="3F3F3F"/>
                </a:solidFill>
                <a:latin typeface="Candara"/>
                <a:ea typeface="Candara"/>
                <a:cs typeface="Candara"/>
                <a:sym typeface="Candara"/>
              </a:defRPr>
            </a:lvl1pPr>
            <a:lvl2pPr marL="914400" marR="0" lvl="1"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ndara"/>
                <a:ea typeface="Candara"/>
                <a:cs typeface="Candara"/>
                <a:sym typeface="Candara"/>
              </a:defRPr>
            </a:lvl2pPr>
            <a:lvl3pPr marL="1371600" marR="0" lvl="2"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3pPr>
            <a:lvl4pPr marL="1828800" marR="0" lvl="3"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ndara"/>
                <a:ea typeface="Candara"/>
                <a:cs typeface="Candara"/>
                <a:sym typeface="Canda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9pPr>
          </a:lstStyle>
          <a:p>
            <a:endParaRPr/>
          </a:p>
        </p:txBody>
      </p:sp>
      <p:sp>
        <p:nvSpPr>
          <p:cNvPr id="14" name="Google Shape;14;p24"/>
          <p:cNvSpPr txBox="1">
            <a:spLocks noGrp="1"/>
          </p:cNvSpPr>
          <p:nvPr>
            <p:ph type="ftr" idx="11"/>
          </p:nvPr>
        </p:nvSpPr>
        <p:spPr>
          <a:xfrm>
            <a:off x="432000" y="6439820"/>
            <a:ext cx="5664000" cy="295062"/>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200" b="0" i="0" u="none" strike="noStrike" cap="none">
                <a:solidFill>
                  <a:srgbClr val="3F3F3F"/>
                </a:solidFill>
                <a:latin typeface="Candara"/>
                <a:ea typeface="Candara"/>
                <a:cs typeface="Candara"/>
                <a:sym typeface="Candara"/>
              </a:defRPr>
            </a:lvl1pPr>
            <a:lvl2pPr marR="0" lvl="1"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2pPr>
            <a:lvl3pPr marR="0" lvl="2"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3pPr>
            <a:lvl4pPr marR="0" lvl="3"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4pPr>
            <a:lvl5pPr marR="0" lvl="4"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5pPr>
            <a:lvl6pPr marR="0" lvl="5"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6pPr>
            <a:lvl7pPr marR="0" lvl="6"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7pPr>
            <a:lvl8pPr marR="0" lvl="7"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8pPr>
            <a:lvl9pPr marR="0" lvl="8"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9pPr>
          </a:lstStyle>
          <a:p>
            <a:endParaRPr/>
          </a:p>
        </p:txBody>
      </p:sp>
      <p:sp>
        <p:nvSpPr>
          <p:cNvPr id="15" name="Google Shape;15;p2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Autofit/>
          </a:bodyPr>
          <a:lstStyle>
            <a:lvl1pPr marL="0" marR="0" lvl="0" indent="0" algn="ctr" rtl="0">
              <a:spcBef>
                <a:spcPts val="0"/>
              </a:spcBef>
              <a:buNone/>
              <a:defRPr sz="1200" b="0" i="0" u="none" strike="noStrike" cap="none">
                <a:solidFill>
                  <a:schemeClr val="lt1"/>
                </a:solidFill>
                <a:latin typeface="Corbel"/>
                <a:ea typeface="Corbel"/>
                <a:cs typeface="Corbel"/>
                <a:sym typeface="Corbel"/>
              </a:defRPr>
            </a:lvl1pPr>
            <a:lvl2pPr marL="0" marR="0" lvl="1" indent="0" algn="ctr" rtl="0">
              <a:spcBef>
                <a:spcPts val="0"/>
              </a:spcBef>
              <a:buNone/>
              <a:defRPr sz="1200" b="0" i="0" u="none" strike="noStrike" cap="none">
                <a:solidFill>
                  <a:schemeClr val="lt1"/>
                </a:solidFill>
                <a:latin typeface="Corbel"/>
                <a:ea typeface="Corbel"/>
                <a:cs typeface="Corbel"/>
                <a:sym typeface="Corbel"/>
              </a:defRPr>
            </a:lvl2pPr>
            <a:lvl3pPr marL="0" marR="0" lvl="2" indent="0" algn="ctr" rtl="0">
              <a:spcBef>
                <a:spcPts val="0"/>
              </a:spcBef>
              <a:buNone/>
              <a:defRPr sz="1200" b="0" i="0" u="none" strike="noStrike" cap="none">
                <a:solidFill>
                  <a:schemeClr val="lt1"/>
                </a:solidFill>
                <a:latin typeface="Corbel"/>
                <a:ea typeface="Corbel"/>
                <a:cs typeface="Corbel"/>
                <a:sym typeface="Corbel"/>
              </a:defRPr>
            </a:lvl3pPr>
            <a:lvl4pPr marL="0" marR="0" lvl="3" indent="0" algn="ctr" rtl="0">
              <a:spcBef>
                <a:spcPts val="0"/>
              </a:spcBef>
              <a:buNone/>
              <a:defRPr sz="1200" b="0" i="0" u="none" strike="noStrike" cap="none">
                <a:solidFill>
                  <a:schemeClr val="lt1"/>
                </a:solidFill>
                <a:latin typeface="Corbel"/>
                <a:ea typeface="Corbel"/>
                <a:cs typeface="Corbel"/>
                <a:sym typeface="Corbel"/>
              </a:defRPr>
            </a:lvl4pPr>
            <a:lvl5pPr marL="0" marR="0" lvl="4" indent="0" algn="ctr" rtl="0">
              <a:spcBef>
                <a:spcPts val="0"/>
              </a:spcBef>
              <a:buNone/>
              <a:defRPr sz="1200" b="0" i="0" u="none" strike="noStrike" cap="none">
                <a:solidFill>
                  <a:schemeClr val="lt1"/>
                </a:solidFill>
                <a:latin typeface="Corbel"/>
                <a:ea typeface="Corbel"/>
                <a:cs typeface="Corbel"/>
                <a:sym typeface="Corbel"/>
              </a:defRPr>
            </a:lvl5pPr>
            <a:lvl6pPr marL="0" marR="0" lvl="5" indent="0" algn="ctr" rtl="0">
              <a:spcBef>
                <a:spcPts val="0"/>
              </a:spcBef>
              <a:buNone/>
              <a:defRPr sz="1200" b="0" i="0" u="none" strike="noStrike" cap="none">
                <a:solidFill>
                  <a:schemeClr val="lt1"/>
                </a:solidFill>
                <a:latin typeface="Corbel"/>
                <a:ea typeface="Corbel"/>
                <a:cs typeface="Corbel"/>
                <a:sym typeface="Corbel"/>
              </a:defRPr>
            </a:lvl6pPr>
            <a:lvl7pPr marL="0" marR="0" lvl="6" indent="0" algn="ctr" rtl="0">
              <a:spcBef>
                <a:spcPts val="0"/>
              </a:spcBef>
              <a:buNone/>
              <a:defRPr sz="1200" b="0" i="0" u="none" strike="noStrike" cap="none">
                <a:solidFill>
                  <a:schemeClr val="lt1"/>
                </a:solidFill>
                <a:latin typeface="Corbel"/>
                <a:ea typeface="Corbel"/>
                <a:cs typeface="Corbel"/>
                <a:sym typeface="Corbel"/>
              </a:defRPr>
            </a:lvl7pPr>
            <a:lvl8pPr marL="0" marR="0" lvl="7" indent="0" algn="ctr" rtl="0">
              <a:spcBef>
                <a:spcPts val="0"/>
              </a:spcBef>
              <a:buNone/>
              <a:defRPr sz="1200" b="0" i="0" u="none" strike="noStrike" cap="none">
                <a:solidFill>
                  <a:schemeClr val="lt1"/>
                </a:solidFill>
                <a:latin typeface="Corbel"/>
                <a:ea typeface="Corbel"/>
                <a:cs typeface="Corbel"/>
                <a:sym typeface="Corbel"/>
              </a:defRPr>
            </a:lvl8pPr>
            <a:lvl9pPr marL="0" marR="0" lvl="8" indent="0" algn="ctr" rtl="0">
              <a:spcBef>
                <a:spcPts val="0"/>
              </a:spcBef>
              <a:buNone/>
              <a:defRPr sz="1200" b="0" i="0" u="none" strike="noStrike" cap="none">
                <a:solidFill>
                  <a:schemeClr val="lt1"/>
                </a:solidFill>
                <a:latin typeface="Corbel"/>
                <a:ea typeface="Corbel"/>
                <a:cs typeface="Corbel"/>
                <a:sym typeface="Corbel"/>
              </a:defRPr>
            </a:lvl9pPr>
          </a:lstStyle>
          <a:p>
            <a:pPr marL="0" lvl="0" indent="0" algn="ctr" rtl="0">
              <a:spcBef>
                <a:spcPts val="0"/>
              </a:spcBef>
              <a:spcAft>
                <a:spcPts val="0"/>
              </a:spcAft>
              <a:buNone/>
            </a:pPr>
            <a:fld id="{00000000-1234-1234-1234-123412341234}" type="slidenum">
              <a:rPr lang="en-US"/>
              <a:t>‹#›</a:t>
            </a:fld>
            <a:endParaRPr/>
          </a:p>
        </p:txBody>
      </p:sp>
      <p:sp>
        <p:nvSpPr>
          <p:cNvPr id="16" name="Google Shape;16;p24"/>
          <p:cNvSpPr/>
          <p:nvPr/>
        </p:nvSpPr>
        <p:spPr>
          <a:xfrm>
            <a:off x="0" y="6803351"/>
            <a:ext cx="9780104" cy="54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sp>
        <p:nvSpPr>
          <p:cNvPr id="17" name="Google Shape;17;p24"/>
          <p:cNvSpPr/>
          <p:nvPr/>
        </p:nvSpPr>
        <p:spPr>
          <a:xfrm>
            <a:off x="11760000" y="6803351"/>
            <a:ext cx="432000" cy="546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ndara"/>
              <a:ea typeface="Candara"/>
              <a:cs typeface="Candara"/>
              <a:sym typeface="Candara"/>
            </a:endParaRPr>
          </a:p>
        </p:txBody>
      </p:sp>
      <p:cxnSp>
        <p:nvCxnSpPr>
          <p:cNvPr id="18" name="Google Shape;18;p24"/>
          <p:cNvCxnSpPr/>
          <p:nvPr/>
        </p:nvCxnSpPr>
        <p:spPr>
          <a:xfrm rot="10800000">
            <a:off x="1" y="6371351"/>
            <a:ext cx="12191999" cy="0"/>
          </a:xfrm>
          <a:prstGeom prst="straightConnector1">
            <a:avLst/>
          </a:prstGeom>
          <a:noFill/>
          <a:ln w="9525" cap="flat" cmpd="sng">
            <a:solidFill>
              <a:srgbClr val="F2F2F2"/>
            </a:solidFill>
            <a:prstDash val="solid"/>
            <a:miter lim="800000"/>
            <a:headEnd type="none" w="sm" len="sm"/>
            <a:tailEnd type="none" w="sm" len="sm"/>
          </a:ln>
        </p:spPr>
      </p:cxnSp>
      <p:pic>
        <p:nvPicPr>
          <p:cNvPr id="19" name="Google Shape;19;p24"/>
          <p:cNvPicPr preferRelativeResize="0"/>
          <p:nvPr/>
        </p:nvPicPr>
        <p:blipFill rotWithShape="1">
          <a:blip r:embed="rId24">
            <a:alphaModFix/>
          </a:blip>
          <a:srcRect/>
          <a:stretch/>
        </p:blipFill>
        <p:spPr>
          <a:xfrm>
            <a:off x="10032345" y="6363495"/>
            <a:ext cx="1589808" cy="43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1" descr="Hands coming together in circle"/>
          <p:cNvPicPr preferRelativeResize="0">
            <a:picLocks noGrp="1"/>
          </p:cNvPicPr>
          <p:nvPr>
            <p:ph type="pic" idx="2"/>
          </p:nvPr>
        </p:nvPicPr>
        <p:blipFill rotWithShape="1">
          <a:blip r:embed="rId3">
            <a:alphaModFix/>
          </a:blip>
          <a:srcRect/>
          <a:stretch/>
        </p:blipFill>
        <p:spPr>
          <a:xfrm>
            <a:off x="0" y="-19359"/>
            <a:ext cx="9780588" cy="6804025"/>
          </a:xfrm>
          <a:prstGeom prst="rect">
            <a:avLst/>
          </a:prstGeom>
          <a:solidFill>
            <a:srgbClr val="D8D8D8"/>
          </a:solidFill>
          <a:ln>
            <a:noFill/>
          </a:ln>
        </p:spPr>
      </p:pic>
      <p:sp>
        <p:nvSpPr>
          <p:cNvPr id="192" name="Google Shape;192;p1"/>
          <p:cNvSpPr txBox="1">
            <a:spLocks noGrp="1"/>
          </p:cNvSpPr>
          <p:nvPr>
            <p:ph type="ctrTitle"/>
          </p:nvPr>
        </p:nvSpPr>
        <p:spPr>
          <a:xfrm>
            <a:off x="1385900" y="953678"/>
            <a:ext cx="8991600" cy="1261200"/>
          </a:xfrm>
          <a:prstGeom prst="rect">
            <a:avLst/>
          </a:prstGeom>
          <a:solidFill>
            <a:schemeClr val="lt1"/>
          </a:solidFill>
          <a:ln>
            <a:noFill/>
          </a:ln>
        </p:spPr>
        <p:txBody>
          <a:bodyPr spcFirstLastPara="1" wrap="square" lIns="180000" tIns="180000" rIns="252000" bIns="180000" anchor="t" anchorCtr="0">
            <a:noAutofit/>
          </a:bodyPr>
          <a:lstStyle/>
          <a:p>
            <a:pPr marL="0" lvl="0" indent="0" algn="r" rtl="0">
              <a:lnSpc>
                <a:spcPct val="90000"/>
              </a:lnSpc>
              <a:spcBef>
                <a:spcPts val="0"/>
              </a:spcBef>
              <a:spcAft>
                <a:spcPts val="0"/>
              </a:spcAft>
              <a:buClr>
                <a:srgbClr val="3F3F3F"/>
              </a:buClr>
              <a:buSzPts val="4800"/>
              <a:buFont typeface="Corbel"/>
              <a:buNone/>
            </a:pPr>
            <a:r>
              <a:rPr lang="en-US" sz="4800"/>
              <a:t>Cloud Computing - Basics</a:t>
            </a:r>
            <a:endParaRPr/>
          </a:p>
        </p:txBody>
      </p:sp>
      <p:sp>
        <p:nvSpPr>
          <p:cNvPr id="193" name="Google Shape;193;p1"/>
          <p:cNvSpPr txBox="1">
            <a:spLocks noGrp="1"/>
          </p:cNvSpPr>
          <p:nvPr>
            <p:ph type="subTitle" idx="1"/>
          </p:nvPr>
        </p:nvSpPr>
        <p:spPr>
          <a:xfrm>
            <a:off x="3200400" y="4061039"/>
            <a:ext cx="6580188" cy="580921"/>
          </a:xfrm>
          <a:prstGeom prst="rect">
            <a:avLst/>
          </a:prstGeom>
          <a:solidFill>
            <a:schemeClr val="dk1">
              <a:alpha val="80000"/>
            </a:schemeClr>
          </a:solidFill>
          <a:ln>
            <a:noFill/>
          </a:ln>
        </p:spPr>
        <p:txBody>
          <a:bodyPr spcFirstLastPara="1" wrap="square" lIns="180000" tIns="180000" rIns="180000" bIns="180000" anchor="t" anchorCtr="0">
            <a:noAutofit/>
          </a:bodyPr>
          <a:lstStyle/>
          <a:p>
            <a:pPr marL="0" lvl="0" indent="0" algn="r" rtl="0">
              <a:lnSpc>
                <a:spcPct val="90000"/>
              </a:lnSpc>
              <a:spcBef>
                <a:spcPts val="0"/>
              </a:spcBef>
              <a:spcAft>
                <a:spcPts val="0"/>
              </a:spcAft>
              <a:buClr>
                <a:schemeClr val="lt1"/>
              </a:buClr>
              <a:buSzPts val="1800"/>
              <a:buNone/>
            </a:pPr>
            <a:r>
              <a:rPr lang="en-US"/>
              <a:t>CDAC </a:t>
            </a:r>
            <a:endParaRPr/>
          </a:p>
        </p:txBody>
      </p:sp>
      <p:pic>
        <p:nvPicPr>
          <p:cNvPr id="194" name="Google Shape;194;p1"/>
          <p:cNvPicPr preferRelativeResize="0"/>
          <p:nvPr/>
        </p:nvPicPr>
        <p:blipFill rotWithShape="1">
          <a:blip r:embed="rId4">
            <a:alphaModFix/>
          </a:blip>
          <a:srcRect/>
          <a:stretch/>
        </p:blipFill>
        <p:spPr>
          <a:xfrm>
            <a:off x="10070979" y="160214"/>
            <a:ext cx="1830630" cy="1141728"/>
          </a:xfrm>
          <a:prstGeom prst="rect">
            <a:avLst/>
          </a:prstGeom>
          <a:noFill/>
          <a:ln>
            <a:noFill/>
          </a:ln>
        </p:spPr>
      </p:pic>
      <p:sp>
        <p:nvSpPr>
          <p:cNvPr id="195" name="Google Shape;195;p1"/>
          <p:cNvSpPr txBox="1"/>
          <p:nvPr/>
        </p:nvSpPr>
        <p:spPr>
          <a:xfrm>
            <a:off x="11791173" y="6371351"/>
            <a:ext cx="432000" cy="43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ndara"/>
                <a:ea typeface="Candara"/>
                <a:cs typeface="Candara"/>
                <a:sym typeface="Candara"/>
              </a:rPr>
              <a:t>1</a:t>
            </a:fld>
            <a:endParaRPr sz="1800" b="0" i="0" u="none" strike="noStrike" cap="non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10</a:t>
            </a:fld>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5467031F-C8F1-A28C-8DEE-063ABA24B955}"/>
              </a:ext>
            </a:extLst>
          </p:cNvPr>
          <p:cNvPicPr>
            <a:picLocks noChangeAspect="1"/>
          </p:cNvPicPr>
          <p:nvPr/>
        </p:nvPicPr>
        <p:blipFill rotWithShape="1">
          <a:blip r:embed="rId3"/>
          <a:srcRect l="6561" t="2961" r="4324" b="7026"/>
          <a:stretch/>
        </p:blipFill>
        <p:spPr bwMode="auto">
          <a:xfrm>
            <a:off x="328247" y="295423"/>
            <a:ext cx="11535506" cy="58727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512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11</a:t>
            </a:fld>
            <a:endParaRPr lang="en-US"/>
          </a:p>
        </p:txBody>
      </p:sp>
      <p:pic>
        <p:nvPicPr>
          <p:cNvPr id="3" name="Picture 2" descr="Graphical user interface&#10;&#10;Description automatically generated">
            <a:extLst>
              <a:ext uri="{FF2B5EF4-FFF2-40B4-BE49-F238E27FC236}">
                <a16:creationId xmlns:a16="http://schemas.microsoft.com/office/drawing/2014/main" id="{C3EE2D7B-9345-1E98-C0AB-70A447961704}"/>
              </a:ext>
            </a:extLst>
          </p:cNvPr>
          <p:cNvPicPr>
            <a:picLocks noChangeAspect="1"/>
          </p:cNvPicPr>
          <p:nvPr/>
        </p:nvPicPr>
        <p:blipFill rotWithShape="1">
          <a:blip r:embed="rId3"/>
          <a:srcRect l="9006" t="2785" r="7196" b="4780"/>
          <a:stretch/>
        </p:blipFill>
        <p:spPr bwMode="auto">
          <a:xfrm>
            <a:off x="349400" y="277090"/>
            <a:ext cx="11493199" cy="59220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710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12</a:t>
            </a:fld>
            <a:endParaRPr lang="en-US"/>
          </a:p>
        </p:txBody>
      </p:sp>
      <p:sp>
        <p:nvSpPr>
          <p:cNvPr id="4" name="TextBox 3">
            <a:extLst>
              <a:ext uri="{FF2B5EF4-FFF2-40B4-BE49-F238E27FC236}">
                <a16:creationId xmlns:a16="http://schemas.microsoft.com/office/drawing/2014/main" id="{A38C7FA0-D50A-5C6E-C3BB-A9F83F7E7995}"/>
              </a:ext>
            </a:extLst>
          </p:cNvPr>
          <p:cNvSpPr txBox="1"/>
          <p:nvPr/>
        </p:nvSpPr>
        <p:spPr>
          <a:xfrm>
            <a:off x="360219" y="975115"/>
            <a:ext cx="11333018" cy="4401205"/>
          </a:xfrm>
          <a:prstGeom prst="rect">
            <a:avLst/>
          </a:prstGeom>
          <a:noFill/>
        </p:spPr>
        <p:txBody>
          <a:bodyPr wrap="square">
            <a:spAutoFit/>
          </a:bodyPr>
          <a:lstStyle/>
          <a:p>
            <a:pPr algn="l"/>
            <a:r>
              <a:rPr lang="en-US" sz="2000" b="1" i="0" dirty="0">
                <a:solidFill>
                  <a:srgbClr val="273239"/>
                </a:solidFill>
                <a:effectLst/>
                <a:latin typeface="Calibri" panose="020F0502020204030204" pitchFamily="34" charset="0"/>
                <a:cs typeface="Calibri" panose="020F0502020204030204" pitchFamily="34" charset="0"/>
              </a:rPr>
              <a:t>TYPE-1 Hypervisor:</a:t>
            </a:r>
            <a:r>
              <a:rPr lang="en-US" sz="2000" b="0" i="0" dirty="0">
                <a:solidFill>
                  <a:srgbClr val="273239"/>
                </a:solidFill>
                <a:effectLst/>
                <a:latin typeface="Calibri" panose="020F0502020204030204" pitchFamily="34" charset="0"/>
                <a:cs typeface="Calibri" panose="020F0502020204030204" pitchFamily="34" charset="0"/>
              </a:rPr>
              <a:t> </a:t>
            </a:r>
            <a:br>
              <a:rPr lang="en-US" sz="2000" dirty="0">
                <a:latin typeface="Calibri" panose="020F0502020204030204" pitchFamily="34" charset="0"/>
                <a:cs typeface="Calibri" panose="020F0502020204030204" pitchFamily="34" charset="0"/>
              </a:rPr>
            </a:br>
            <a:r>
              <a:rPr lang="en-US" sz="2000" b="0" i="0" dirty="0">
                <a:solidFill>
                  <a:srgbClr val="273239"/>
                </a:solidFill>
                <a:effectLst/>
                <a:latin typeface="Calibri" panose="020F0502020204030204" pitchFamily="34" charset="0"/>
                <a:cs typeface="Calibri" panose="020F0502020204030204" pitchFamily="34" charset="0"/>
              </a:rPr>
              <a:t>The hypervisor runs directly on the underlying host system. It is also known as a “Native Hypervisor” or “Bare metal hypervisor”. It does not require any base server operating system. It has direct access to hardware resources. Examples of Type 1 hypervisors include VMware </a:t>
            </a:r>
            <a:r>
              <a:rPr lang="en-US" sz="2000" b="0" i="0" dirty="0" err="1">
                <a:solidFill>
                  <a:srgbClr val="273239"/>
                </a:solidFill>
                <a:effectLst/>
                <a:latin typeface="Calibri" panose="020F0502020204030204" pitchFamily="34" charset="0"/>
                <a:cs typeface="Calibri" panose="020F0502020204030204" pitchFamily="34" charset="0"/>
              </a:rPr>
              <a:t>ESXi</a:t>
            </a:r>
            <a:r>
              <a:rPr lang="en-US" sz="2000" b="0" i="0" dirty="0">
                <a:solidFill>
                  <a:srgbClr val="273239"/>
                </a:solidFill>
                <a:effectLst/>
                <a:latin typeface="Calibri" panose="020F0502020204030204" pitchFamily="34" charset="0"/>
                <a:cs typeface="Calibri" panose="020F0502020204030204" pitchFamily="34" charset="0"/>
              </a:rPr>
              <a:t>, Citrix </a:t>
            </a:r>
            <a:r>
              <a:rPr lang="en-US" sz="2000" b="0" i="0" dirty="0" err="1">
                <a:solidFill>
                  <a:srgbClr val="273239"/>
                </a:solidFill>
                <a:effectLst/>
                <a:latin typeface="Calibri" panose="020F0502020204030204" pitchFamily="34" charset="0"/>
                <a:cs typeface="Calibri" panose="020F0502020204030204" pitchFamily="34" charset="0"/>
              </a:rPr>
              <a:t>XenServer</a:t>
            </a:r>
            <a:r>
              <a:rPr lang="en-US" sz="2000" b="0" i="0" dirty="0">
                <a:solidFill>
                  <a:srgbClr val="273239"/>
                </a:solidFill>
                <a:effectLst/>
                <a:latin typeface="Calibri" panose="020F0502020204030204" pitchFamily="34" charset="0"/>
                <a:cs typeface="Calibri" panose="020F0502020204030204" pitchFamily="34" charset="0"/>
              </a:rPr>
              <a:t>, and Microsoft Hyper-V hypervisor. </a:t>
            </a:r>
          </a:p>
          <a:p>
            <a:pPr algn="l"/>
            <a:endParaRPr lang="en-US" sz="2000" dirty="0">
              <a:solidFill>
                <a:srgbClr val="273239"/>
              </a:solidFill>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Pros: </a:t>
            </a:r>
            <a:r>
              <a:rPr lang="en-US" sz="2000" b="0" i="0" dirty="0">
                <a:solidFill>
                  <a:srgbClr val="273239"/>
                </a:solidFill>
                <a:effectLst/>
                <a:latin typeface="Calibri" panose="020F0502020204030204" pitchFamily="34" charset="0"/>
                <a:cs typeface="Calibri" panose="020F0502020204030204" pitchFamily="34" charset="0"/>
              </a:rPr>
              <a:t>Such kinds of</a:t>
            </a:r>
            <a:r>
              <a:rPr lang="en-US" sz="2000" b="1" i="0" dirty="0">
                <a:solidFill>
                  <a:srgbClr val="273239"/>
                </a:solidFill>
                <a:effectLst/>
                <a:latin typeface="Calibri" panose="020F0502020204030204" pitchFamily="34" charset="0"/>
                <a:cs typeface="Calibri" panose="020F0502020204030204" pitchFamily="34" charset="0"/>
              </a:rPr>
              <a:t> </a:t>
            </a:r>
            <a:r>
              <a:rPr lang="en-US" sz="2000" b="0" i="0" dirty="0">
                <a:solidFill>
                  <a:srgbClr val="273239"/>
                </a:solidFill>
                <a:effectLst/>
                <a:latin typeface="Calibri" panose="020F0502020204030204" pitchFamily="34" charset="0"/>
                <a:cs typeface="Calibri" panose="020F0502020204030204" pitchFamily="34" charset="0"/>
              </a:rPr>
              <a:t>hypervisors are very efficient because they have direct access to the physical hardware resources(like </a:t>
            </a:r>
            <a:r>
              <a:rPr lang="en-US" sz="2000" b="0" i="0" dirty="0" err="1">
                <a:solidFill>
                  <a:srgbClr val="273239"/>
                </a:solidFill>
                <a:effectLst/>
                <a:latin typeface="Calibri" panose="020F0502020204030204" pitchFamily="34" charset="0"/>
                <a:cs typeface="Calibri" panose="020F0502020204030204" pitchFamily="34" charset="0"/>
              </a:rPr>
              <a:t>Cpu</a:t>
            </a:r>
            <a:r>
              <a:rPr lang="en-US" sz="2000" b="0" i="0" dirty="0">
                <a:solidFill>
                  <a:srgbClr val="273239"/>
                </a:solidFill>
                <a:effectLst/>
                <a:latin typeface="Calibri" panose="020F0502020204030204" pitchFamily="34" charset="0"/>
                <a:cs typeface="Calibri" panose="020F0502020204030204" pitchFamily="34" charset="0"/>
              </a:rPr>
              <a:t>, Memory, Network, and Physical storage). This causes the empowerment of the security because there is nothing any kind of the third-party resource so that attacker couldn’t compromise with anything. </a:t>
            </a:r>
          </a:p>
          <a:p>
            <a:pPr algn="l" fontAlgn="base"/>
            <a:endParaRPr lang="en-US" sz="2000" b="0" i="0" dirty="0">
              <a:solidFill>
                <a:srgbClr val="273239"/>
              </a:solidFill>
              <a:effectLst/>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Cons:</a:t>
            </a:r>
            <a:r>
              <a:rPr lang="en-US" sz="2000" b="0" i="0" dirty="0">
                <a:solidFill>
                  <a:srgbClr val="273239"/>
                </a:solidFill>
                <a:effectLst/>
                <a:latin typeface="Calibri" panose="020F0502020204030204" pitchFamily="34" charset="0"/>
                <a:cs typeface="Calibri" panose="020F0502020204030204" pitchFamily="34" charset="0"/>
              </a:rPr>
              <a:t> One problem with Type-1 hypervisors is that they usually need a dedicated separate machine to perform their operation and to instruct different VMs and control the host hardware resources.</a:t>
            </a:r>
          </a:p>
          <a:p>
            <a:pPr algn="l"/>
            <a:endParaRPr lang="en-US" sz="2000" b="0" i="0" dirty="0">
              <a:solidFill>
                <a:srgbClr val="000000"/>
              </a:solidFill>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32B4620-6623-048C-0DC0-C1E290EEFDEA}"/>
              </a:ext>
            </a:extLst>
          </p:cNvPr>
          <p:cNvSpPr txBox="1"/>
          <p:nvPr/>
        </p:nvSpPr>
        <p:spPr>
          <a:xfrm>
            <a:off x="360219" y="248721"/>
            <a:ext cx="6100548" cy="584775"/>
          </a:xfrm>
          <a:prstGeom prst="rect">
            <a:avLst/>
          </a:prstGeom>
          <a:noFill/>
        </p:spPr>
        <p:txBody>
          <a:bodyPr wrap="square">
            <a:spAutoFit/>
          </a:bodyPr>
          <a:lstStyle/>
          <a:p>
            <a:r>
              <a:rPr lang="en-US" sz="3200" b="1" i="0" dirty="0">
                <a:solidFill>
                  <a:srgbClr val="000000"/>
                </a:solidFill>
                <a:effectLst/>
                <a:latin typeface="Calibri" panose="020F0502020204030204" pitchFamily="34" charset="0"/>
                <a:cs typeface="Calibri" panose="020F0502020204030204" pitchFamily="34" charset="0"/>
              </a:rPr>
              <a:t>Hypervisor</a:t>
            </a:r>
            <a:endParaRPr lang="en-US" sz="3200" b="1" dirty="0"/>
          </a:p>
        </p:txBody>
      </p:sp>
    </p:spTree>
    <p:extLst>
      <p:ext uri="{BB962C8B-B14F-4D97-AF65-F5344CB8AC3E}">
        <p14:creationId xmlns:p14="http://schemas.microsoft.com/office/powerpoint/2010/main" val="256151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13</a:t>
            </a:fld>
            <a:endParaRPr lang="en-US"/>
          </a:p>
        </p:txBody>
      </p:sp>
      <p:sp>
        <p:nvSpPr>
          <p:cNvPr id="4" name="TextBox 3">
            <a:extLst>
              <a:ext uri="{FF2B5EF4-FFF2-40B4-BE49-F238E27FC236}">
                <a16:creationId xmlns:a16="http://schemas.microsoft.com/office/drawing/2014/main" id="{A38C7FA0-D50A-5C6E-C3BB-A9F83F7E7995}"/>
              </a:ext>
            </a:extLst>
          </p:cNvPr>
          <p:cNvSpPr txBox="1"/>
          <p:nvPr/>
        </p:nvSpPr>
        <p:spPr>
          <a:xfrm>
            <a:off x="401782" y="721628"/>
            <a:ext cx="11388435" cy="5632311"/>
          </a:xfrm>
          <a:prstGeom prst="rect">
            <a:avLst/>
          </a:prstGeom>
          <a:noFill/>
        </p:spPr>
        <p:txBody>
          <a:bodyPr wrap="square">
            <a:spAutoFit/>
          </a:bodyPr>
          <a:lstStyle/>
          <a:p>
            <a:pPr algn="l" fontAlgn="base"/>
            <a:r>
              <a:rPr lang="en-US" sz="2000" b="1" i="0" dirty="0">
                <a:solidFill>
                  <a:srgbClr val="273239"/>
                </a:solidFill>
                <a:effectLst/>
                <a:latin typeface="Calibri" panose="020F0502020204030204" pitchFamily="34" charset="0"/>
                <a:cs typeface="Calibri" panose="020F0502020204030204" pitchFamily="34" charset="0"/>
              </a:rPr>
              <a:t>TYPE-2 Hypervisor:</a:t>
            </a:r>
            <a:r>
              <a:rPr lang="en-US" sz="2000" b="0" i="0" dirty="0">
                <a:solidFill>
                  <a:srgbClr val="273239"/>
                </a:solidFill>
                <a:effectLst/>
                <a:latin typeface="Calibri" panose="020F0502020204030204" pitchFamily="34" charset="0"/>
                <a:cs typeface="Calibri" panose="020F0502020204030204" pitchFamily="34" charset="0"/>
              </a:rPr>
              <a:t> </a:t>
            </a:r>
            <a:br>
              <a:rPr lang="en-US" sz="2000" b="0" i="0" dirty="0">
                <a:solidFill>
                  <a:srgbClr val="273239"/>
                </a:solidFill>
                <a:effectLst/>
                <a:latin typeface="Calibri" panose="020F0502020204030204" pitchFamily="34" charset="0"/>
                <a:cs typeface="Calibri" panose="020F0502020204030204" pitchFamily="34" charset="0"/>
              </a:rPr>
            </a:br>
            <a:r>
              <a:rPr lang="en-US" sz="2000" b="0" i="0" dirty="0">
                <a:solidFill>
                  <a:srgbClr val="273239"/>
                </a:solidFill>
                <a:effectLst/>
                <a:latin typeface="Calibri" panose="020F0502020204030204" pitchFamily="34" charset="0"/>
                <a:cs typeface="Calibri" panose="020F0502020204030204" pitchFamily="34" charset="0"/>
              </a:rPr>
              <a:t>A Host operating system runs on the underlying host system. It is also known as ‘Hosted Hypervisor”. Such kind of hypervisors doesn’t run directly over the underlying hardware rather they run as an application in a Host system(physical machine). Basically, the software is installed on an operating system. Hypervisor asks the operating system to make hardware calls. An example of a Type 2 hypervisor includes VMware Player or Parallels Desktop. Hosted hypervisors are often found on endpoints like PCs.  The type-2 hypervisor is very useful for engineers, and security analysts (for checking malware, or malicious source code and newly developed applications).</a:t>
            </a:r>
          </a:p>
          <a:p>
            <a:pPr algn="l" fontAlgn="base"/>
            <a:endParaRPr lang="en-US" sz="2000" b="0" i="0" dirty="0">
              <a:solidFill>
                <a:srgbClr val="273239"/>
              </a:solidFill>
              <a:effectLst/>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Pros &amp; Cons of Type-2 Hypervisor:</a:t>
            </a:r>
            <a:endParaRPr lang="en-US" sz="2000" b="0" i="0" dirty="0">
              <a:solidFill>
                <a:srgbClr val="273239"/>
              </a:solidFill>
              <a:effectLst/>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Pros: </a:t>
            </a:r>
            <a:r>
              <a:rPr lang="en-US" sz="2000" b="0" i="0" dirty="0">
                <a:solidFill>
                  <a:srgbClr val="273239"/>
                </a:solidFill>
                <a:effectLst/>
                <a:latin typeface="Calibri" panose="020F0502020204030204" pitchFamily="34" charset="0"/>
                <a:cs typeface="Calibri" panose="020F0502020204030204" pitchFamily="34" charset="0"/>
              </a:rPr>
              <a:t>Such kind of</a:t>
            </a:r>
            <a:r>
              <a:rPr lang="en-US" sz="2000" b="1" i="0" dirty="0">
                <a:solidFill>
                  <a:srgbClr val="273239"/>
                </a:solidFill>
                <a:effectLst/>
                <a:latin typeface="Calibri" panose="020F0502020204030204" pitchFamily="34" charset="0"/>
                <a:cs typeface="Calibri" panose="020F0502020204030204" pitchFamily="34" charset="0"/>
              </a:rPr>
              <a:t> </a:t>
            </a:r>
            <a:r>
              <a:rPr lang="en-US" sz="2000" b="0" i="0" dirty="0">
                <a:solidFill>
                  <a:srgbClr val="273239"/>
                </a:solidFill>
                <a:effectLst/>
                <a:latin typeface="Calibri" panose="020F0502020204030204" pitchFamily="34" charset="0"/>
                <a:cs typeface="Calibri" panose="020F0502020204030204" pitchFamily="34" charset="0"/>
              </a:rPr>
              <a:t>hypervisors allows quick and easy access to a guest Operating System alongside the host machine running. These hypervisors usually come with additional useful features for guest machines. Such tools enhance the coordination between the host machine and the guest machine.</a:t>
            </a:r>
          </a:p>
          <a:p>
            <a:pPr algn="l" fontAlgn="base"/>
            <a:endParaRPr lang="en-US" sz="2000" b="0" i="0" dirty="0">
              <a:solidFill>
                <a:srgbClr val="273239"/>
              </a:solidFill>
              <a:effectLst/>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Cons: </a:t>
            </a:r>
            <a:r>
              <a:rPr lang="en-US" sz="2000" b="0" i="0" dirty="0">
                <a:solidFill>
                  <a:srgbClr val="273239"/>
                </a:solidFill>
                <a:effectLst/>
                <a:latin typeface="Calibri" panose="020F0502020204030204" pitchFamily="34" charset="0"/>
                <a:cs typeface="Calibri" panose="020F0502020204030204" pitchFamily="34" charset="0"/>
              </a:rPr>
              <a:t>Here there is no direct access to the physical hardware resources so the efficiency of these hypervisors lags in performance as compared to the type-1 hypervisors, and potential security risks are also there an attacker can compromise the security weakness if there is access to the host operating system so he can also access the guest operating system.</a:t>
            </a:r>
          </a:p>
        </p:txBody>
      </p:sp>
      <p:sp>
        <p:nvSpPr>
          <p:cNvPr id="2" name="TextBox 1">
            <a:extLst>
              <a:ext uri="{FF2B5EF4-FFF2-40B4-BE49-F238E27FC236}">
                <a16:creationId xmlns:a16="http://schemas.microsoft.com/office/drawing/2014/main" id="{98754226-77A8-9762-753F-F9631EDB724A}"/>
              </a:ext>
            </a:extLst>
          </p:cNvPr>
          <p:cNvSpPr txBox="1"/>
          <p:nvPr/>
        </p:nvSpPr>
        <p:spPr>
          <a:xfrm>
            <a:off x="221673" y="136853"/>
            <a:ext cx="6100548" cy="584775"/>
          </a:xfrm>
          <a:prstGeom prst="rect">
            <a:avLst/>
          </a:prstGeom>
          <a:noFill/>
        </p:spPr>
        <p:txBody>
          <a:bodyPr wrap="square">
            <a:spAutoFit/>
          </a:bodyPr>
          <a:lstStyle/>
          <a:p>
            <a:r>
              <a:rPr lang="en-US" sz="3200" b="1" i="0" dirty="0">
                <a:solidFill>
                  <a:srgbClr val="000000"/>
                </a:solidFill>
                <a:effectLst/>
                <a:latin typeface="Calibri" panose="020F0502020204030204" pitchFamily="34" charset="0"/>
                <a:cs typeface="Calibri" panose="020F0502020204030204" pitchFamily="34" charset="0"/>
              </a:rPr>
              <a:t>Hypervisor</a:t>
            </a:r>
            <a:endParaRPr lang="en-US" sz="3200" b="1" dirty="0"/>
          </a:p>
        </p:txBody>
      </p:sp>
    </p:spTree>
    <p:extLst>
      <p:ext uri="{BB962C8B-B14F-4D97-AF65-F5344CB8AC3E}">
        <p14:creationId xmlns:p14="http://schemas.microsoft.com/office/powerpoint/2010/main" val="4014546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14</a:t>
            </a:fld>
            <a:endParaRPr lang="en-US"/>
          </a:p>
        </p:txBody>
      </p:sp>
      <p:sp>
        <p:nvSpPr>
          <p:cNvPr id="4" name="TextBox 3">
            <a:extLst>
              <a:ext uri="{FF2B5EF4-FFF2-40B4-BE49-F238E27FC236}">
                <a16:creationId xmlns:a16="http://schemas.microsoft.com/office/drawing/2014/main" id="{A38C7FA0-D50A-5C6E-C3BB-A9F83F7E7995}"/>
              </a:ext>
            </a:extLst>
          </p:cNvPr>
          <p:cNvSpPr txBox="1"/>
          <p:nvPr/>
        </p:nvSpPr>
        <p:spPr>
          <a:xfrm>
            <a:off x="221673" y="504061"/>
            <a:ext cx="11388435" cy="4401205"/>
          </a:xfrm>
          <a:prstGeom prst="rect">
            <a:avLst/>
          </a:prstGeom>
          <a:noFill/>
        </p:spPr>
        <p:txBody>
          <a:bodyPr wrap="square">
            <a:spAutoFit/>
          </a:bodyPr>
          <a:lstStyle/>
          <a:p>
            <a:pPr algn="l" fontAlgn="base"/>
            <a:r>
              <a:rPr lang="en-US" sz="2000" b="1" i="0" dirty="0">
                <a:solidFill>
                  <a:srgbClr val="273239"/>
                </a:solidFill>
                <a:effectLst/>
                <a:latin typeface="Calibri" panose="020F0502020204030204" pitchFamily="34" charset="0"/>
                <a:cs typeface="Calibri" panose="020F0502020204030204" pitchFamily="34" charset="0"/>
              </a:rPr>
              <a:t>Choosing the right hypervisor</a:t>
            </a:r>
            <a:r>
              <a:rPr lang="en-US" sz="2000" b="0" i="0" dirty="0">
                <a:solidFill>
                  <a:srgbClr val="273239"/>
                </a:solidFill>
                <a:effectLst/>
                <a:latin typeface="Calibri" panose="020F0502020204030204" pitchFamily="34" charset="0"/>
                <a:cs typeface="Calibri" panose="020F0502020204030204" pitchFamily="34" charset="0"/>
              </a:rPr>
              <a:t> :</a:t>
            </a:r>
          </a:p>
          <a:p>
            <a:pPr algn="l" fontAlgn="base"/>
            <a:endParaRPr lang="en-US" sz="2000" b="0" i="0" dirty="0">
              <a:solidFill>
                <a:srgbClr val="273239"/>
              </a:solidFill>
              <a:effectLst/>
              <a:latin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cs typeface="Calibri" panose="020F0502020204030204" pitchFamily="34" charset="0"/>
              </a:rPr>
              <a:t>Type 1 hypervisors offer much better performance than Type 2</a:t>
            </a:r>
            <a:r>
              <a:rPr lang="en-US" sz="2000" b="0" i="0" dirty="0">
                <a:solidFill>
                  <a:srgbClr val="273239"/>
                </a:solidFill>
                <a:effectLst/>
                <a:latin typeface="Calibri" panose="020F0502020204030204" pitchFamily="34" charset="0"/>
                <a:cs typeface="Calibri" panose="020F0502020204030204" pitchFamily="34" charset="0"/>
              </a:rPr>
              <a:t> ones because there’s no middle layer, making them the logical choice for mission-critical applications and workloads. But that’s not to say that hosted hypervisors don’t have their place – they’re much simpler to set up, so they’re a good bet if, say, you need to deploy a test environment quickly. One of the best ways to determine which hypervisor meets your needs is to compare their performance metrics. These include CPU overhead, the amount of maximum host and guest memory, and support for virtual processors. </a:t>
            </a:r>
          </a:p>
          <a:p>
            <a:pPr algn="l" fontAlgn="base"/>
            <a:endParaRPr lang="en-US" sz="2000" dirty="0">
              <a:solidFill>
                <a:srgbClr val="273239"/>
              </a:solidFill>
              <a:latin typeface="Calibri" panose="020F0502020204030204" pitchFamily="34" charset="0"/>
              <a:cs typeface="Calibri" panose="020F0502020204030204" pitchFamily="34" charset="0"/>
            </a:endParaRPr>
          </a:p>
          <a:p>
            <a:pPr algn="l" fontAlgn="base"/>
            <a:r>
              <a:rPr lang="en-US" sz="2000" b="0" i="0" dirty="0">
                <a:solidFill>
                  <a:srgbClr val="273239"/>
                </a:solidFill>
                <a:effectLst/>
                <a:latin typeface="Calibri" panose="020F0502020204030204" pitchFamily="34" charset="0"/>
                <a:cs typeface="Calibri" panose="020F0502020204030204" pitchFamily="34" charset="0"/>
              </a:rPr>
              <a:t>The following factors should be examined before choosing a suitable hypervisor: </a:t>
            </a:r>
          </a:p>
          <a:p>
            <a:pPr marL="514350" indent="-514350" algn="l" fontAlgn="base">
              <a:buAutoNum type="arabicPeriod"/>
            </a:pPr>
            <a:r>
              <a:rPr lang="en-US" sz="2000" b="1" i="0" dirty="0">
                <a:solidFill>
                  <a:srgbClr val="273239"/>
                </a:solidFill>
                <a:effectLst/>
                <a:latin typeface="Calibri" panose="020F0502020204030204" pitchFamily="34" charset="0"/>
                <a:cs typeface="Calibri" panose="020F0502020204030204" pitchFamily="34" charset="0"/>
              </a:rPr>
              <a:t>Understand your needs:</a:t>
            </a:r>
          </a:p>
          <a:p>
            <a:pPr marL="457200" indent="-457200" algn="l" fontAlgn="base">
              <a:buAutoNum type="arabicPeriod"/>
            </a:pPr>
            <a:r>
              <a:rPr lang="en-US" sz="2000" b="1" i="0" dirty="0">
                <a:solidFill>
                  <a:srgbClr val="273239"/>
                </a:solidFill>
                <a:effectLst/>
                <a:latin typeface="Calibri" panose="020F0502020204030204" pitchFamily="34" charset="0"/>
                <a:cs typeface="Calibri" panose="020F0502020204030204" pitchFamily="34" charset="0"/>
              </a:rPr>
              <a:t>The cost of a hypervisor</a:t>
            </a:r>
          </a:p>
          <a:p>
            <a:pPr marL="457200" indent="-457200" algn="l" fontAlgn="base">
              <a:buAutoNum type="arabicPeriod"/>
            </a:pPr>
            <a:r>
              <a:rPr lang="en-US" sz="2000" b="1" i="0" dirty="0">
                <a:solidFill>
                  <a:srgbClr val="273239"/>
                </a:solidFill>
                <a:effectLst/>
                <a:latin typeface="Calibri" panose="020F0502020204030204" pitchFamily="34" charset="0"/>
                <a:cs typeface="Calibri" panose="020F0502020204030204" pitchFamily="34" charset="0"/>
              </a:rPr>
              <a:t>Virtual machine performance</a:t>
            </a:r>
            <a:endParaRPr lang="en-US" sz="2000" b="1" dirty="0">
              <a:solidFill>
                <a:srgbClr val="273239"/>
              </a:solidFill>
              <a:latin typeface="Calibri" panose="020F0502020204030204" pitchFamily="34" charset="0"/>
              <a:cs typeface="Calibri" panose="020F0502020204030204" pitchFamily="34" charset="0"/>
            </a:endParaRPr>
          </a:p>
          <a:p>
            <a:pPr marL="457200" indent="-457200" algn="l" fontAlgn="base">
              <a:buAutoNum type="arabicPeriod"/>
            </a:pPr>
            <a:r>
              <a:rPr lang="en-US" sz="2000" b="1" i="0" dirty="0">
                <a:solidFill>
                  <a:srgbClr val="273239"/>
                </a:solidFill>
                <a:effectLst/>
                <a:latin typeface="Calibri" panose="020F0502020204030204" pitchFamily="34" charset="0"/>
                <a:cs typeface="Calibri" panose="020F0502020204030204" pitchFamily="34" charset="0"/>
              </a:rPr>
              <a:t>Ecosystem</a:t>
            </a:r>
            <a:endParaRPr lang="en-US" sz="2000" b="0" i="0" dirty="0">
              <a:solidFill>
                <a:srgbClr val="273239"/>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7792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15</a:t>
            </a:fld>
            <a:endParaRPr lang="en-US"/>
          </a:p>
        </p:txBody>
      </p:sp>
      <p:pic>
        <p:nvPicPr>
          <p:cNvPr id="2" name="Picture 1" descr="Graphical user interface, text, application&#10;&#10;Description automatically generated">
            <a:extLst>
              <a:ext uri="{FF2B5EF4-FFF2-40B4-BE49-F238E27FC236}">
                <a16:creationId xmlns:a16="http://schemas.microsoft.com/office/drawing/2014/main" id="{CCDE6A2F-88FB-9F0E-F66C-58806754F297}"/>
              </a:ext>
            </a:extLst>
          </p:cNvPr>
          <p:cNvPicPr>
            <a:picLocks noChangeAspect="1"/>
          </p:cNvPicPr>
          <p:nvPr/>
        </p:nvPicPr>
        <p:blipFill rotWithShape="1">
          <a:blip r:embed="rId3"/>
          <a:srcRect l="887" t="20543" r="5377" b="14171"/>
          <a:stretch/>
        </p:blipFill>
        <p:spPr bwMode="auto">
          <a:xfrm>
            <a:off x="202828" y="304800"/>
            <a:ext cx="11786343" cy="5777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5289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16</a:t>
            </a:fld>
            <a:endParaRPr lang="en-US"/>
          </a:p>
        </p:txBody>
      </p:sp>
      <p:pic>
        <p:nvPicPr>
          <p:cNvPr id="2" name="Picture 1">
            <a:extLst>
              <a:ext uri="{FF2B5EF4-FFF2-40B4-BE49-F238E27FC236}">
                <a16:creationId xmlns:a16="http://schemas.microsoft.com/office/drawing/2014/main" id="{06FE29CF-F225-84F4-5233-4F8FC20DA7F6}"/>
              </a:ext>
            </a:extLst>
          </p:cNvPr>
          <p:cNvPicPr>
            <a:picLocks noChangeAspect="1"/>
          </p:cNvPicPr>
          <p:nvPr/>
        </p:nvPicPr>
        <p:blipFill rotWithShape="1">
          <a:blip r:embed="rId3"/>
          <a:srcRect l="6657" t="7313" r="10150" b="5980"/>
          <a:stretch/>
        </p:blipFill>
        <p:spPr bwMode="auto">
          <a:xfrm>
            <a:off x="271463" y="271462"/>
            <a:ext cx="11701461" cy="58922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017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17</a:t>
            </a:fld>
            <a:endParaRPr lang="en-US"/>
          </a:p>
        </p:txBody>
      </p:sp>
      <p:pic>
        <p:nvPicPr>
          <p:cNvPr id="2" name="Picture 1" descr="Graphical user interface&#10;&#10;Description automatically generated with medium confidence">
            <a:extLst>
              <a:ext uri="{FF2B5EF4-FFF2-40B4-BE49-F238E27FC236}">
                <a16:creationId xmlns:a16="http://schemas.microsoft.com/office/drawing/2014/main" id="{4CFD823C-4F1D-9254-CAA6-B6D1F1282750}"/>
              </a:ext>
            </a:extLst>
          </p:cNvPr>
          <p:cNvPicPr>
            <a:picLocks noChangeAspect="1"/>
          </p:cNvPicPr>
          <p:nvPr/>
        </p:nvPicPr>
        <p:blipFill rotWithShape="1">
          <a:blip r:embed="rId3"/>
          <a:srcRect l="7831" t="8181" r="4155" b="8468"/>
          <a:stretch/>
        </p:blipFill>
        <p:spPr bwMode="auto">
          <a:xfrm>
            <a:off x="352425" y="371476"/>
            <a:ext cx="11487149" cy="56378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1583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18</a:t>
            </a:fld>
            <a:endParaRPr lang="en-US"/>
          </a:p>
        </p:txBody>
      </p:sp>
      <p:pic>
        <p:nvPicPr>
          <p:cNvPr id="2" name="Picture 1" descr="Diagram&#10;&#10;Description automatically generated">
            <a:extLst>
              <a:ext uri="{FF2B5EF4-FFF2-40B4-BE49-F238E27FC236}">
                <a16:creationId xmlns:a16="http://schemas.microsoft.com/office/drawing/2014/main" id="{85ACA56A-6A74-07CD-9D3A-52640B787C29}"/>
              </a:ext>
            </a:extLst>
          </p:cNvPr>
          <p:cNvPicPr>
            <a:picLocks noChangeAspect="1"/>
          </p:cNvPicPr>
          <p:nvPr/>
        </p:nvPicPr>
        <p:blipFill rotWithShape="1">
          <a:blip r:embed="rId3"/>
          <a:srcRect l="6917" t="9353" r="6029" b="7805"/>
          <a:stretch/>
        </p:blipFill>
        <p:spPr bwMode="auto">
          <a:xfrm>
            <a:off x="230422" y="286603"/>
            <a:ext cx="11731156" cy="5727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951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19</a:t>
            </a:fld>
            <a:endParaRPr lang="en-US"/>
          </a:p>
        </p:txBody>
      </p:sp>
      <p:pic>
        <p:nvPicPr>
          <p:cNvPr id="4" name="Picture 3" descr="Graphical user interface, timeline&#10;&#10;Description automatically generated">
            <a:extLst>
              <a:ext uri="{FF2B5EF4-FFF2-40B4-BE49-F238E27FC236}">
                <a16:creationId xmlns:a16="http://schemas.microsoft.com/office/drawing/2014/main" id="{3C57B1B4-1306-0AB7-9D15-23E141B8A0A0}"/>
              </a:ext>
            </a:extLst>
          </p:cNvPr>
          <p:cNvPicPr>
            <a:picLocks noChangeAspect="1"/>
          </p:cNvPicPr>
          <p:nvPr/>
        </p:nvPicPr>
        <p:blipFill rotWithShape="1">
          <a:blip r:embed="rId3"/>
          <a:srcRect l="7010" t="8857" r="6110" b="7797"/>
          <a:stretch/>
        </p:blipFill>
        <p:spPr bwMode="auto">
          <a:xfrm>
            <a:off x="272955" y="208441"/>
            <a:ext cx="11450472" cy="59697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37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a:t>
            </a:fld>
            <a:endParaRPr/>
          </a:p>
        </p:txBody>
      </p:sp>
      <p:pic>
        <p:nvPicPr>
          <p:cNvPr id="201" name="Google Shape;201;p2"/>
          <p:cNvPicPr preferRelativeResize="0"/>
          <p:nvPr/>
        </p:nvPicPr>
        <p:blipFill rotWithShape="1">
          <a:blip r:embed="rId3">
            <a:alphaModFix/>
          </a:blip>
          <a:srcRect/>
          <a:stretch/>
        </p:blipFill>
        <p:spPr>
          <a:xfrm>
            <a:off x="785812" y="766762"/>
            <a:ext cx="10620375" cy="5324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20</a:t>
            </a:fld>
            <a:endParaRPr lang="en-US"/>
          </a:p>
        </p:txBody>
      </p:sp>
      <p:pic>
        <p:nvPicPr>
          <p:cNvPr id="2" name="Picture 1" descr="Graphical user interface, text&#10;&#10;Description automatically generated">
            <a:extLst>
              <a:ext uri="{FF2B5EF4-FFF2-40B4-BE49-F238E27FC236}">
                <a16:creationId xmlns:a16="http://schemas.microsoft.com/office/drawing/2014/main" id="{BEF484C5-F937-191F-5EB2-F9AF2022AB46}"/>
              </a:ext>
            </a:extLst>
          </p:cNvPr>
          <p:cNvPicPr>
            <a:picLocks noChangeAspect="1"/>
          </p:cNvPicPr>
          <p:nvPr/>
        </p:nvPicPr>
        <p:blipFill rotWithShape="1">
          <a:blip r:embed="rId3"/>
          <a:srcRect t="17058" b="6670"/>
          <a:stretch/>
        </p:blipFill>
        <p:spPr bwMode="auto">
          <a:xfrm>
            <a:off x="218364" y="504967"/>
            <a:ext cx="11641540" cy="55136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7911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21</a:t>
            </a:fld>
            <a:endParaRPr/>
          </a:p>
        </p:txBody>
      </p:sp>
      <p:pic>
        <p:nvPicPr>
          <p:cNvPr id="231" name="Google Shape;231;p7"/>
          <p:cNvPicPr preferRelativeResize="0"/>
          <p:nvPr/>
        </p:nvPicPr>
        <p:blipFill rotWithShape="1">
          <a:blip r:embed="rId3">
            <a:alphaModFix/>
          </a:blip>
          <a:srcRect/>
          <a:stretch/>
        </p:blipFill>
        <p:spPr>
          <a:xfrm>
            <a:off x="814387" y="981075"/>
            <a:ext cx="10563225" cy="489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8"/>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22</a:t>
            </a:fld>
            <a:endParaRPr/>
          </a:p>
        </p:txBody>
      </p:sp>
      <p:pic>
        <p:nvPicPr>
          <p:cNvPr id="237" name="Google Shape;237;p8"/>
          <p:cNvPicPr preferRelativeResize="0"/>
          <p:nvPr/>
        </p:nvPicPr>
        <p:blipFill rotWithShape="1">
          <a:blip r:embed="rId3">
            <a:alphaModFix/>
          </a:blip>
          <a:srcRect/>
          <a:stretch/>
        </p:blipFill>
        <p:spPr>
          <a:xfrm>
            <a:off x="723900" y="781050"/>
            <a:ext cx="10744200" cy="5295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23</a:t>
            </a:fld>
            <a:endParaRPr/>
          </a:p>
        </p:txBody>
      </p:sp>
      <p:pic>
        <p:nvPicPr>
          <p:cNvPr id="243" name="Google Shape;243;p9"/>
          <p:cNvPicPr preferRelativeResize="0"/>
          <p:nvPr/>
        </p:nvPicPr>
        <p:blipFill rotWithShape="1">
          <a:blip r:embed="rId3">
            <a:alphaModFix/>
          </a:blip>
          <a:srcRect/>
          <a:stretch/>
        </p:blipFill>
        <p:spPr>
          <a:xfrm>
            <a:off x="809625" y="690562"/>
            <a:ext cx="10572750" cy="547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24</a:t>
            </a:fld>
            <a:endParaRPr/>
          </a:p>
        </p:txBody>
      </p:sp>
      <p:pic>
        <p:nvPicPr>
          <p:cNvPr id="249" name="Google Shape;249;p10"/>
          <p:cNvPicPr preferRelativeResize="0"/>
          <p:nvPr/>
        </p:nvPicPr>
        <p:blipFill rotWithShape="1">
          <a:blip r:embed="rId3">
            <a:alphaModFix/>
          </a:blip>
          <a:srcRect/>
          <a:stretch/>
        </p:blipFill>
        <p:spPr>
          <a:xfrm>
            <a:off x="704850" y="676275"/>
            <a:ext cx="10782300" cy="5505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5"/>
          <p:cNvSpPr txBox="1">
            <a:spLocks noGrp="1"/>
          </p:cNvSpPr>
          <p:nvPr>
            <p:ph type="title"/>
          </p:nvPr>
        </p:nvSpPr>
        <p:spPr>
          <a:xfrm>
            <a:off x="432000" y="414071"/>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Cloud Offerings</a:t>
            </a:r>
            <a:endParaRPr dirty="0"/>
          </a:p>
        </p:txBody>
      </p:sp>
      <p:sp>
        <p:nvSpPr>
          <p:cNvPr id="255" name="Google Shape;255;p1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25</a:t>
            </a:fld>
            <a:endParaRPr/>
          </a:p>
        </p:txBody>
      </p:sp>
      <p:pic>
        <p:nvPicPr>
          <p:cNvPr id="256" name="Google Shape;256;p15" descr="rc3-04"/>
          <p:cNvPicPr preferRelativeResize="0"/>
          <p:nvPr/>
        </p:nvPicPr>
        <p:blipFill rotWithShape="1">
          <a:blip r:embed="rId3">
            <a:alphaModFix/>
          </a:blip>
          <a:srcRect/>
          <a:stretch/>
        </p:blipFill>
        <p:spPr>
          <a:xfrm>
            <a:off x="2209800" y="933450"/>
            <a:ext cx="7772400" cy="499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26</a:t>
            </a:fld>
            <a:endParaRPr/>
          </a:p>
        </p:txBody>
      </p:sp>
      <p:sp>
        <p:nvSpPr>
          <p:cNvPr id="3" name="TextBox 2">
            <a:extLst>
              <a:ext uri="{FF2B5EF4-FFF2-40B4-BE49-F238E27FC236}">
                <a16:creationId xmlns:a16="http://schemas.microsoft.com/office/drawing/2014/main" id="{E328E738-F582-2AFC-57CC-64016831180D}"/>
              </a:ext>
            </a:extLst>
          </p:cNvPr>
          <p:cNvSpPr txBox="1"/>
          <p:nvPr/>
        </p:nvSpPr>
        <p:spPr>
          <a:xfrm>
            <a:off x="346364" y="399917"/>
            <a:ext cx="11069781" cy="5878532"/>
          </a:xfrm>
          <a:prstGeom prst="rect">
            <a:avLst/>
          </a:prstGeom>
          <a:noFill/>
        </p:spPr>
        <p:txBody>
          <a:bodyPr wrap="square">
            <a:spAutoFit/>
          </a:bodyPr>
          <a:lstStyle/>
          <a:p>
            <a:pPr algn="l"/>
            <a:r>
              <a:rPr lang="en-US" sz="3200" b="1" i="0" dirty="0">
                <a:effectLst/>
                <a:latin typeface="Calibri" panose="020F0502020204030204" pitchFamily="34" charset="0"/>
                <a:cs typeface="Calibri" panose="020F0502020204030204" pitchFamily="34" charset="0"/>
              </a:rPr>
              <a:t>What Is AWS EC2?</a:t>
            </a:r>
          </a:p>
          <a:p>
            <a:pPr algn="l"/>
            <a:endParaRPr lang="en-US" sz="3200" b="0" i="0" dirty="0">
              <a:effectLst/>
              <a:latin typeface="Calibri" panose="020F0502020204030204" pitchFamily="34" charset="0"/>
              <a:cs typeface="Calibri" panose="020F0502020204030204" pitchFamily="34" charset="0"/>
            </a:endParaRPr>
          </a:p>
          <a:p>
            <a:pPr algn="l"/>
            <a:r>
              <a:rPr lang="en-US" sz="1800" b="0" i="0" dirty="0">
                <a:effectLst/>
                <a:latin typeface="Calibri" panose="020F0502020204030204" pitchFamily="34" charset="0"/>
                <a:cs typeface="Calibri" panose="020F0502020204030204" pitchFamily="34" charset="0"/>
              </a:rPr>
              <a:t>AWS EC2 (Amazon Web Services Elastic Compute Cloud) is a service that allows for using virtual machines called EC2 instances in the cloud and providing scalability. You can change the amount of disk space, CPU performance, memory etc. whenever you need. You can select the base image with the necessary pre-installed operating system (OS) such as Linux or Windows and then </a:t>
            </a:r>
            <a:r>
              <a:rPr lang="en-US" sz="1800" b="0" i="0" dirty="0">
                <a:effectLst/>
                <a:latin typeface="Corbel" panose="020B0503020204020204" pitchFamily="34" charset="0"/>
                <a:cs typeface="Calibri" panose="020F0502020204030204" pitchFamily="34" charset="0"/>
              </a:rPr>
              <a:t>configure</a:t>
            </a:r>
            <a:r>
              <a:rPr lang="en-US" sz="1800" b="0" i="0" dirty="0">
                <a:effectLst/>
                <a:latin typeface="Calibri" panose="020F0502020204030204" pitchFamily="34" charset="0"/>
                <a:cs typeface="Calibri" panose="020F0502020204030204" pitchFamily="34" charset="0"/>
              </a:rPr>
              <a:t> most OS settings as well as installing custom applications. You have the root access for your Amazon EC2 instances and can create additional users. Manage everything you need and fully control your EC2 instances including rebooting and shutting down the instance. The category of AWS EC2 web service is known as Infrastructure as a Service. AWS EC2 can be used for cloud hosting – you can deploy servers as virtual machines (instances) in the cloud.</a:t>
            </a:r>
          </a:p>
          <a:p>
            <a:pPr algn="l"/>
            <a:endParaRPr lang="en-US" sz="1800" dirty="0">
              <a:latin typeface="Calibri" panose="020F0502020204030204" pitchFamily="34" charset="0"/>
              <a:cs typeface="Calibri" panose="020F0502020204030204" pitchFamily="34" charset="0"/>
            </a:endParaRPr>
          </a:p>
          <a:p>
            <a:pPr algn="l"/>
            <a:r>
              <a:rPr lang="en-US" sz="1800" b="0" i="0" dirty="0">
                <a:solidFill>
                  <a:schemeClr val="tx1"/>
                </a:solidFill>
                <a:effectLst/>
                <a:latin typeface="Calibri" panose="020F0502020204030204" pitchFamily="34" charset="0"/>
                <a:cs typeface="Calibri" panose="020F0502020204030204" pitchFamily="34" charset="0"/>
              </a:rPr>
              <a:t>AWS EC2 has a wide range of use cases since almost everything can be configured when using this service. The most common use cases of AWS EC2 are:</a:t>
            </a:r>
          </a:p>
          <a:p>
            <a:pPr algn="l">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Hosting web sites</a:t>
            </a:r>
          </a:p>
          <a:p>
            <a:pPr algn="l">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Developing and testing applications or complex environments</a:t>
            </a:r>
          </a:p>
          <a:p>
            <a:pPr algn="l">
              <a:buFont typeface="Arial" panose="020B0604020202020204" pitchFamily="34" charset="0"/>
              <a:buChar char="•"/>
            </a:pPr>
            <a:r>
              <a:rPr lang="en-US" sz="1800" b="0" i="0" dirty="0">
                <a:solidFill>
                  <a:schemeClr val="tx1"/>
                </a:solidFill>
                <a:effectLst/>
                <a:latin typeface="Calibri" panose="020F0502020204030204" pitchFamily="34" charset="0"/>
                <a:cs typeface="Calibri" panose="020F0502020204030204" pitchFamily="34" charset="0"/>
              </a:rPr>
              <a:t>High performance computing</a:t>
            </a:r>
          </a:p>
          <a:p>
            <a:pPr algn="l">
              <a:buFont typeface="Arial" panose="020B0604020202020204" pitchFamily="34" charset="0"/>
              <a:buChar char="•"/>
            </a:pPr>
            <a:r>
              <a:rPr lang="en-US" sz="1800" b="0" i="0" u="none" strike="noStrike" dirty="0">
                <a:solidFill>
                  <a:schemeClr val="tx1"/>
                </a:solidFill>
                <a:effectLst/>
                <a:latin typeface="Calibri" panose="020F0502020204030204" pitchFamily="34" charset="0"/>
                <a:cs typeface="Calibri" panose="020F0502020204030204" pitchFamily="34" charset="0"/>
              </a:rPr>
              <a:t>Disaster recovery</a:t>
            </a:r>
            <a:endParaRPr lang="en-US" sz="1800" b="0" i="0" dirty="0">
              <a:solidFill>
                <a:schemeClr val="tx1"/>
              </a:solidFill>
              <a:effectLst/>
              <a:latin typeface="Calibri" panose="020F0502020204030204" pitchFamily="34" charset="0"/>
              <a:cs typeface="Calibri" panose="020F0502020204030204" pitchFamily="34" charset="0"/>
            </a:endParaRPr>
          </a:p>
          <a:p>
            <a:br>
              <a:rPr lang="en-US" sz="2400" dirty="0"/>
            </a:br>
            <a:endParaRPr lang="en-US" sz="18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49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27</a:t>
            </a:fld>
            <a:endParaRPr/>
          </a:p>
        </p:txBody>
      </p:sp>
      <p:sp>
        <p:nvSpPr>
          <p:cNvPr id="3" name="TextBox 2">
            <a:extLst>
              <a:ext uri="{FF2B5EF4-FFF2-40B4-BE49-F238E27FC236}">
                <a16:creationId xmlns:a16="http://schemas.microsoft.com/office/drawing/2014/main" id="{E328E738-F582-2AFC-57CC-64016831180D}"/>
              </a:ext>
            </a:extLst>
          </p:cNvPr>
          <p:cNvSpPr txBox="1"/>
          <p:nvPr/>
        </p:nvSpPr>
        <p:spPr>
          <a:xfrm>
            <a:off x="346364" y="399917"/>
            <a:ext cx="11233527" cy="4739759"/>
          </a:xfrm>
          <a:prstGeom prst="rect">
            <a:avLst/>
          </a:prstGeom>
          <a:noFill/>
        </p:spPr>
        <p:txBody>
          <a:bodyPr wrap="square">
            <a:spAutoFit/>
          </a:bodyPr>
          <a:lstStyle/>
          <a:p>
            <a:pPr algn="l"/>
            <a:r>
              <a:rPr lang="en-US" sz="3200" b="1" i="0" dirty="0">
                <a:effectLst/>
                <a:latin typeface="Calibri" panose="020F0502020204030204" pitchFamily="34" charset="0"/>
                <a:cs typeface="Calibri" panose="020F0502020204030204" pitchFamily="34" charset="0"/>
              </a:rPr>
              <a:t>What Is AWS Lambda?</a:t>
            </a:r>
            <a:endParaRPr lang="en-US" sz="3200" b="0" i="0" dirty="0">
              <a:effectLst/>
              <a:latin typeface="Calibri" panose="020F0502020204030204" pitchFamily="34" charset="0"/>
              <a:cs typeface="Calibri" panose="020F0502020204030204" pitchFamily="34" charset="0"/>
            </a:endParaRPr>
          </a:p>
          <a:p>
            <a:br>
              <a:rPr lang="en-US" sz="1800" dirty="0">
                <a:latin typeface="Calibri" panose="020F0502020204030204" pitchFamily="34" charset="0"/>
                <a:cs typeface="Calibri" panose="020F0502020204030204" pitchFamily="34" charset="0"/>
              </a:rPr>
            </a:br>
            <a:r>
              <a:rPr lang="en-US" sz="1800" b="0" i="0" dirty="0">
                <a:effectLst/>
                <a:latin typeface="Calibri" panose="020F0502020204030204" pitchFamily="34" charset="0"/>
                <a:cs typeface="Calibri" panose="020F0502020204030204" pitchFamily="34" charset="0"/>
              </a:rPr>
              <a:t>AWS Lambda is a computing platform that allows you to run a piece of code written on one of the supported programming languages – Java, JavaScript, or Python when a trigger linked to an event is fired. You don’t need to configure a virtual server and environment to run an application you have written. Just insert your program code (called </a:t>
            </a:r>
            <a:r>
              <a:rPr lang="en-US" sz="1800" b="0" i="1" dirty="0">
                <a:effectLst/>
                <a:latin typeface="Calibri" panose="020F0502020204030204" pitchFamily="34" charset="0"/>
                <a:cs typeface="Calibri" panose="020F0502020204030204" pitchFamily="34" charset="0"/>
              </a:rPr>
              <a:t>Lambda function</a:t>
            </a:r>
            <a:r>
              <a:rPr lang="en-US" sz="1800" b="0" i="0" dirty="0">
                <a:effectLst/>
                <a:latin typeface="Calibri" panose="020F0502020204030204" pitchFamily="34" charset="0"/>
                <a:cs typeface="Calibri" panose="020F0502020204030204" pitchFamily="34" charset="0"/>
              </a:rPr>
              <a:t> in this case) in the AWS Lambda interface, associate the Lambda function with the event and run the application in the cloud when needed, without taking care of server management and environment configuration. This way, you can focus on your application, not on server management—this is why AWS Lambda is referred to as </a:t>
            </a:r>
            <a:r>
              <a:rPr lang="en-US" sz="1800" b="0" i="1" dirty="0">
                <a:effectLst/>
                <a:latin typeface="Calibri" panose="020F0502020204030204" pitchFamily="34" charset="0"/>
                <a:cs typeface="Calibri" panose="020F0502020204030204" pitchFamily="34" charset="0"/>
              </a:rPr>
              <a:t>serverless.</a:t>
            </a:r>
          </a:p>
          <a:p>
            <a:pPr algn="l"/>
            <a:endParaRPr lang="en-US" sz="1800" dirty="0">
              <a:latin typeface="Calibri" panose="020F0502020204030204" pitchFamily="34" charset="0"/>
              <a:cs typeface="Calibri" panose="020F0502020204030204" pitchFamily="34" charset="0"/>
            </a:endParaRPr>
          </a:p>
          <a:p>
            <a:pPr algn="l"/>
            <a:r>
              <a:rPr lang="en-US" sz="1800" b="0" i="0" dirty="0">
                <a:effectLst/>
                <a:latin typeface="Calibri" panose="020F0502020204030204" pitchFamily="34" charset="0"/>
                <a:cs typeface="Calibri" panose="020F0502020204030204" pitchFamily="34" charset="0"/>
              </a:rPr>
              <a:t>General use cases of AWS Lambda:</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Automating tasks</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Processing objects uploaded to Amazon S3</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Real-time log analyzing</a:t>
            </a:r>
          </a:p>
          <a:p>
            <a:pPr algn="l">
              <a:buFont typeface="Arial" panose="020B0604020202020204" pitchFamily="34" charset="0"/>
              <a:buChar char="•"/>
            </a:pPr>
            <a:r>
              <a:rPr lang="en-US" sz="1800" b="0" i="0" dirty="0">
                <a:effectLst/>
                <a:latin typeface="Calibri" panose="020F0502020204030204" pitchFamily="34" charset="0"/>
                <a:cs typeface="Calibri" panose="020F0502020204030204" pitchFamily="34" charset="0"/>
              </a:rPr>
              <a:t>Real-time filtering and transforming data</a:t>
            </a:r>
          </a:p>
          <a:p>
            <a:pPr algn="l"/>
            <a:endParaRPr lang="en-US" sz="18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5461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28</a:t>
            </a:fld>
            <a:endParaRPr/>
          </a:p>
        </p:txBody>
      </p:sp>
      <p:sp>
        <p:nvSpPr>
          <p:cNvPr id="5" name="TextBox 4">
            <a:extLst>
              <a:ext uri="{FF2B5EF4-FFF2-40B4-BE49-F238E27FC236}">
                <a16:creationId xmlns:a16="http://schemas.microsoft.com/office/drawing/2014/main" id="{309C6BB4-D584-A19B-F49D-D3B0630B506B}"/>
              </a:ext>
            </a:extLst>
          </p:cNvPr>
          <p:cNvSpPr txBox="1"/>
          <p:nvPr/>
        </p:nvSpPr>
        <p:spPr>
          <a:xfrm>
            <a:off x="457200" y="501411"/>
            <a:ext cx="11302799" cy="2800767"/>
          </a:xfrm>
          <a:prstGeom prst="rect">
            <a:avLst/>
          </a:prstGeom>
          <a:noFill/>
        </p:spPr>
        <p:txBody>
          <a:bodyPr wrap="square">
            <a:spAutoFit/>
          </a:bodyPr>
          <a:lstStyle/>
          <a:p>
            <a:pPr algn="l"/>
            <a:r>
              <a:rPr lang="en-US" sz="3200" b="1" i="0" dirty="0">
                <a:solidFill>
                  <a:srgbClr val="333333"/>
                </a:solidFill>
                <a:effectLst/>
                <a:latin typeface="Calibri" panose="020F0502020204030204" pitchFamily="34" charset="0"/>
                <a:cs typeface="Calibri" panose="020F0502020204030204" pitchFamily="34" charset="0"/>
              </a:rPr>
              <a:t>Amazon S3</a:t>
            </a:r>
          </a:p>
          <a:p>
            <a:pPr algn="l"/>
            <a:endParaRPr lang="en-US" sz="1800" dirty="0">
              <a:solidFill>
                <a:srgbClr val="333333"/>
              </a:solidFill>
              <a:latin typeface="Calibri" panose="020F0502020204030204" pitchFamily="34" charset="0"/>
              <a:cs typeface="Calibri" panose="020F0502020204030204" pitchFamily="34" charset="0"/>
            </a:endParaRPr>
          </a:p>
          <a:p>
            <a:pPr algn="l"/>
            <a:r>
              <a:rPr lang="en-US" sz="1800" b="0" i="0" dirty="0">
                <a:solidFill>
                  <a:srgbClr val="333333"/>
                </a:solidFill>
                <a:effectLst/>
                <a:latin typeface="Calibri" panose="020F0502020204030204" pitchFamily="34" charset="0"/>
                <a:cs typeface="Calibri" panose="020F0502020204030204" pitchFamily="34" charset="0"/>
              </a:rPr>
              <a:t>Amazon Simple Storage Service (Amazon S3) is an object storage service offering industry-leading scalability, data availability, security, and performance. Customers of all sizes and industries can store and protect any amount of data for virtually any use case, such as data lakes, cloud-native applications, and mobile apps. With cost-effective storage classes and easy-to-use management features, you can optimize costs, organize data, and configure fine-tuned access controls to meet specific business, organizational, and compliance requirements.</a:t>
            </a:r>
          </a:p>
          <a:p>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2713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29</a:t>
            </a:fld>
            <a:endParaRPr/>
          </a:p>
        </p:txBody>
      </p:sp>
      <p:pic>
        <p:nvPicPr>
          <p:cNvPr id="262" name="Google Shape;262;p11"/>
          <p:cNvPicPr preferRelativeResize="0"/>
          <p:nvPr/>
        </p:nvPicPr>
        <p:blipFill rotWithShape="1">
          <a:blip r:embed="rId3">
            <a:alphaModFix/>
          </a:blip>
          <a:srcRect/>
          <a:stretch/>
        </p:blipFill>
        <p:spPr>
          <a:xfrm>
            <a:off x="771525" y="762000"/>
            <a:ext cx="10648950" cy="533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a:t>
            </a:fld>
            <a:endParaRPr/>
          </a:p>
        </p:txBody>
      </p:sp>
      <p:pic>
        <p:nvPicPr>
          <p:cNvPr id="207" name="Google Shape;207;p3"/>
          <p:cNvPicPr preferRelativeResize="0"/>
          <p:nvPr/>
        </p:nvPicPr>
        <p:blipFill rotWithShape="1">
          <a:blip r:embed="rId3">
            <a:alphaModFix/>
          </a:blip>
          <a:srcRect/>
          <a:stretch/>
        </p:blipFill>
        <p:spPr>
          <a:xfrm>
            <a:off x="776287" y="885825"/>
            <a:ext cx="10639425" cy="5086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30</a:t>
            </a:fld>
            <a:endParaRPr/>
          </a:p>
        </p:txBody>
      </p:sp>
      <p:pic>
        <p:nvPicPr>
          <p:cNvPr id="268" name="Google Shape;268;p12"/>
          <p:cNvPicPr preferRelativeResize="0"/>
          <p:nvPr/>
        </p:nvPicPr>
        <p:blipFill rotWithShape="1">
          <a:blip r:embed="rId3">
            <a:alphaModFix/>
          </a:blip>
          <a:srcRect/>
          <a:stretch/>
        </p:blipFill>
        <p:spPr>
          <a:xfrm>
            <a:off x="819150" y="695325"/>
            <a:ext cx="10553700" cy="5467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31</a:t>
            </a:fld>
            <a:endParaRPr/>
          </a:p>
        </p:txBody>
      </p:sp>
      <p:pic>
        <p:nvPicPr>
          <p:cNvPr id="274" name="Google Shape;274;p13"/>
          <p:cNvPicPr preferRelativeResize="0"/>
          <p:nvPr/>
        </p:nvPicPr>
        <p:blipFill rotWithShape="1">
          <a:blip r:embed="rId3">
            <a:alphaModFix/>
          </a:blip>
          <a:srcRect/>
          <a:stretch/>
        </p:blipFill>
        <p:spPr>
          <a:xfrm>
            <a:off x="790575" y="685800"/>
            <a:ext cx="10610850" cy="548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32</a:t>
            </a:fld>
            <a:endParaRPr/>
          </a:p>
        </p:txBody>
      </p:sp>
      <p:pic>
        <p:nvPicPr>
          <p:cNvPr id="280" name="Google Shape;280;p14"/>
          <p:cNvPicPr preferRelativeResize="0"/>
          <p:nvPr/>
        </p:nvPicPr>
        <p:blipFill rotWithShape="1">
          <a:blip r:embed="rId3">
            <a:alphaModFix/>
          </a:blip>
          <a:srcRect/>
          <a:stretch/>
        </p:blipFill>
        <p:spPr>
          <a:xfrm>
            <a:off x="804862" y="709612"/>
            <a:ext cx="10582275" cy="5438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33</a:t>
            </a:fld>
            <a:endParaRPr/>
          </a:p>
        </p:txBody>
      </p:sp>
      <p:pic>
        <p:nvPicPr>
          <p:cNvPr id="286" name="Google Shape;286;p16"/>
          <p:cNvPicPr preferRelativeResize="0"/>
          <p:nvPr/>
        </p:nvPicPr>
        <p:blipFill rotWithShape="1">
          <a:blip r:embed="rId3">
            <a:alphaModFix/>
          </a:blip>
          <a:srcRect/>
          <a:stretch/>
        </p:blipFill>
        <p:spPr>
          <a:xfrm>
            <a:off x="723900" y="895350"/>
            <a:ext cx="10744200" cy="5067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7"/>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34</a:t>
            </a:fld>
            <a:endParaRPr/>
          </a:p>
        </p:txBody>
      </p:sp>
      <p:sp>
        <p:nvSpPr>
          <p:cNvPr id="292" name="Google Shape;292;p17"/>
          <p:cNvSpPr/>
          <p:nvPr/>
        </p:nvSpPr>
        <p:spPr>
          <a:xfrm>
            <a:off x="1967696" y="2129742"/>
            <a:ext cx="8275899" cy="116904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0" i="0" u="none" strike="noStrike" cap="none">
                <a:solidFill>
                  <a:schemeClr val="lt1"/>
                </a:solidFill>
                <a:latin typeface="Candara"/>
                <a:ea typeface="Candara"/>
                <a:cs typeface="Candara"/>
                <a:sym typeface="Candara"/>
              </a:rPr>
              <a:t>Cloud Notes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8"/>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35</a:t>
            </a:fld>
            <a:endParaRPr/>
          </a:p>
        </p:txBody>
      </p:sp>
      <p:sp>
        <p:nvSpPr>
          <p:cNvPr id="298" name="Google Shape;298;p18"/>
          <p:cNvSpPr/>
          <p:nvPr/>
        </p:nvSpPr>
        <p:spPr>
          <a:xfrm>
            <a:off x="432000" y="1022901"/>
            <a:ext cx="10845600"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0" u="none" strike="noStrike" cap="none">
                <a:solidFill>
                  <a:srgbClr val="4A4A4A"/>
                </a:solidFill>
                <a:latin typeface="Open Sans"/>
                <a:ea typeface="Open Sans"/>
                <a:cs typeface="Open Sans"/>
                <a:sym typeface="Open Sans"/>
              </a:rPr>
              <a:t>What is Cloud Computing?</a:t>
            </a: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What is Cloud Computing? Cloud Computing often referred to as “the cloud”, in simple terms means storing or accessing your data and programs over the internet rather than your own hard drive.</a:t>
            </a:r>
            <a:endParaRPr sz="1800" b="0" i="0" u="none" strike="noStrike" cap="none">
              <a:solidFill>
                <a:srgbClr val="4A4A4A"/>
              </a:solidFill>
              <a:latin typeface="Open Sans"/>
              <a:ea typeface="Open Sans"/>
              <a:cs typeface="Open Sans"/>
              <a:sym typeface="Open Sans"/>
            </a:endParaRPr>
          </a:p>
        </p:txBody>
      </p:sp>
      <p:sp>
        <p:nvSpPr>
          <p:cNvPr id="299" name="Google Shape;299;p18"/>
          <p:cNvSpPr/>
          <p:nvPr/>
        </p:nvSpPr>
        <p:spPr>
          <a:xfrm>
            <a:off x="564776" y="2551837"/>
            <a:ext cx="11195224" cy="1200329"/>
          </a:xfrm>
          <a:prstGeom prst="rect">
            <a:avLst/>
          </a:prstGeom>
          <a:noFill/>
          <a:ln>
            <a:noFill/>
          </a:ln>
        </p:spPr>
        <p:txBody>
          <a:bodyPr spcFirstLastPara="1" wrap="square" lIns="91425" tIns="45700" rIns="91425" bIns="45700" anchor="t" anchorCtr="0">
            <a:spAutoFit/>
          </a:bodyPr>
          <a:lstStyle/>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You do not have to maintain or administer any infrastructure for the same.</a:t>
            </a:r>
            <a:endParaRPr/>
          </a:p>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It will never run out of capacity, since it is virtually infinite.</a:t>
            </a:r>
            <a:endParaRPr/>
          </a:p>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You can access your cloud based applications from anywhere, you just need a device which can connect to the internet.</a:t>
            </a:r>
            <a:endParaRPr sz="1800" b="0" i="0" u="none" strike="noStrike" cap="none">
              <a:solidFill>
                <a:srgbClr val="4A4A4A"/>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9"/>
          <p:cNvSpPr txBox="1">
            <a:spLocks noGrp="1"/>
          </p:cNvSpPr>
          <p:nvPr>
            <p:ph type="title"/>
          </p:nvPr>
        </p:nvSpPr>
        <p:spPr>
          <a:xfrm>
            <a:off x="432000" y="414071"/>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Cloud Computing – Daily Use</a:t>
            </a:r>
            <a:endParaRPr/>
          </a:p>
        </p:txBody>
      </p:sp>
      <p:sp>
        <p:nvSpPr>
          <p:cNvPr id="305" name="Google Shape;305;p19"/>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36</a:t>
            </a:fld>
            <a:endParaRPr/>
          </a:p>
        </p:txBody>
      </p:sp>
      <p:sp>
        <p:nvSpPr>
          <p:cNvPr id="306" name="Google Shape;306;p19"/>
          <p:cNvSpPr/>
          <p:nvPr/>
        </p:nvSpPr>
        <p:spPr>
          <a:xfrm>
            <a:off x="142589" y="1323777"/>
            <a:ext cx="11833411" cy="424731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Now that you have a fair idea, what cloud is, just think about all your daily activities online, and you will realize that a lot of your work that you do online is based on cloud. Like your social media interactions are all on the cloud, anything that you store online, is again cloud, you paying your electricity bills online, online shopping, everything! </a:t>
            </a:r>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Now </a:t>
            </a:r>
            <a:r>
              <a:rPr lang="en-US" sz="1800" b="1" i="0" u="none" strike="noStrike" cap="none">
                <a:solidFill>
                  <a:srgbClr val="4A4A4A"/>
                </a:solidFill>
                <a:latin typeface="Open Sans"/>
                <a:ea typeface="Open Sans"/>
                <a:cs typeface="Open Sans"/>
                <a:sym typeface="Open Sans"/>
              </a:rPr>
              <a:t>how does it all work, </a:t>
            </a:r>
            <a:r>
              <a:rPr lang="en-US" sz="1800" b="0" i="0" u="none" strike="noStrike" cap="none">
                <a:solidFill>
                  <a:srgbClr val="4A4A4A"/>
                </a:solidFill>
                <a:latin typeface="Open Sans"/>
                <a:ea typeface="Open Sans"/>
                <a:cs typeface="Open Sans"/>
                <a:sym typeface="Open Sans"/>
              </a:rPr>
              <a:t>let’s understand it through </a:t>
            </a:r>
            <a:r>
              <a:rPr lang="en-US" sz="1800" b="0" i="1" u="none" strike="noStrike" cap="none">
                <a:solidFill>
                  <a:srgbClr val="4A4A4A"/>
                </a:solidFill>
                <a:latin typeface="Open Sans"/>
                <a:ea typeface="Open Sans"/>
                <a:cs typeface="Open Sans"/>
                <a:sym typeface="Open Sans"/>
              </a:rPr>
              <a:t>an example</a:t>
            </a:r>
            <a:r>
              <a:rPr lang="en-US" sz="1800" b="0" i="0" u="none" strike="noStrike" cap="none">
                <a:solidFill>
                  <a:srgbClr val="4A4A4A"/>
                </a:solidFill>
                <a:latin typeface="Open Sans"/>
                <a:ea typeface="Open Sans"/>
                <a:cs typeface="Open Sans"/>
                <a:sym typeface="Open Sans"/>
              </a:rPr>
              <a:t>:</a:t>
            </a:r>
            <a:endParaRPr/>
          </a:p>
          <a:p>
            <a:pPr marL="0" marR="0" lvl="0" indent="0" algn="just" rtl="0">
              <a:spcBef>
                <a:spcPts val="0"/>
              </a:spcBef>
              <a:spcAft>
                <a:spcPts val="0"/>
              </a:spcAft>
              <a:buNone/>
            </a:pP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So, there is this application called the Customer Relation Manager (CRM) which is based on the cloud. This software is highly used in all the Sales organisations for better agility, enhanced productivity and low costs.</a:t>
            </a:r>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The way it is used is like this; a field sales representative would need an access to a mobile device which is connected to the internet and then he can retrieve the customer information irrespective of his location. Also, he can update the information on the go therefore no need of going back to the office to update the deal information.</a:t>
            </a:r>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The sales managers can also monitor everything on their internet enabled devices, and will know which deals to close or not. It all happens on the go!</a:t>
            </a:r>
            <a:endParaRPr/>
          </a:p>
          <a:p>
            <a:pPr marL="0" marR="0" lvl="0" indent="0" algn="just" rtl="0">
              <a:spcBef>
                <a:spcPts val="0"/>
              </a:spcBef>
              <a:spcAft>
                <a:spcPts val="0"/>
              </a:spcAft>
              <a:buNone/>
            </a:pP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The best part? You don’t have to buy any machines or administer any kind of software, it all will be handled by the cloud company which is running this application. Cool right?</a:t>
            </a:r>
            <a:endParaRPr sz="1800" b="0" i="0" u="none" strike="noStrike" cap="none">
              <a:solidFill>
                <a:srgbClr val="4A4A4A"/>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0"/>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37</a:t>
            </a:fld>
            <a:endParaRPr/>
          </a:p>
        </p:txBody>
      </p:sp>
      <p:sp>
        <p:nvSpPr>
          <p:cNvPr id="312" name="Google Shape;312;p20"/>
          <p:cNvSpPr/>
          <p:nvPr/>
        </p:nvSpPr>
        <p:spPr>
          <a:xfrm>
            <a:off x="8966" y="894041"/>
            <a:ext cx="11751034" cy="4801314"/>
          </a:xfrm>
          <a:prstGeom prst="rect">
            <a:avLst/>
          </a:prstGeom>
          <a:noFill/>
          <a:ln>
            <a:noFill/>
          </a:ln>
        </p:spPr>
        <p:txBody>
          <a:bodyPr spcFirstLastPara="1" wrap="square" lIns="91425" tIns="45700" rIns="91425" bIns="45700" anchor="t" anchorCtr="0">
            <a:spAutoFit/>
          </a:bodyPr>
          <a:lstStyle/>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Public Cloud</a:t>
            </a:r>
            <a:endParaRPr/>
          </a:p>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Private Cloud</a:t>
            </a:r>
            <a:endParaRPr/>
          </a:p>
          <a:p>
            <a:pPr marL="0" marR="0" lvl="0" indent="-114300" algn="just" rtl="0">
              <a:spcBef>
                <a:spcPts val="0"/>
              </a:spcBef>
              <a:spcAft>
                <a:spcPts val="0"/>
              </a:spcAft>
              <a:buClr>
                <a:srgbClr val="4A4A4A"/>
              </a:buClr>
              <a:buSzPts val="1800"/>
              <a:buFont typeface="Arial"/>
              <a:buChar char="•"/>
            </a:pPr>
            <a:r>
              <a:rPr lang="en-US" sz="1800" b="0" i="0" u="none" strike="noStrike" cap="none">
                <a:solidFill>
                  <a:srgbClr val="4A4A4A"/>
                </a:solidFill>
                <a:latin typeface="Open Sans"/>
                <a:ea typeface="Open Sans"/>
                <a:cs typeface="Open Sans"/>
                <a:sym typeface="Open Sans"/>
              </a:rPr>
              <a:t>Hybrid Cloud</a:t>
            </a:r>
            <a:endParaRPr/>
          </a:p>
          <a:p>
            <a:pPr marL="0" marR="0" lvl="0" indent="0" algn="just" rtl="0">
              <a:spcBef>
                <a:spcPts val="0"/>
              </a:spcBef>
              <a:spcAft>
                <a:spcPts val="0"/>
              </a:spcAft>
              <a:buClr>
                <a:schemeClr val="dk1"/>
              </a:buClr>
              <a:buSzPts val="1800"/>
              <a:buFont typeface="Arial"/>
              <a:buNone/>
            </a:pP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1" i="0" u="none" strike="noStrike" cap="none">
                <a:solidFill>
                  <a:srgbClr val="4A4A4A"/>
                </a:solidFill>
                <a:latin typeface="Open Sans"/>
                <a:ea typeface="Open Sans"/>
                <a:cs typeface="Open Sans"/>
                <a:sym typeface="Open Sans"/>
              </a:rPr>
              <a:t>Public Cloud</a:t>
            </a: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In a public cloud deployment mode, the services which are deployed are open for public use and generally public cloud services are free. Technically there maybe no difference between a public cloud and a private cloud, but the security parameters are very different, since the public cloud is accessible by anyone there is a more risk factor involved with the same.</a:t>
            </a:r>
            <a:endParaRPr/>
          </a:p>
          <a:p>
            <a:pPr marL="0" marR="0" lvl="0" indent="0" algn="just" rtl="0">
              <a:spcBef>
                <a:spcPts val="0"/>
              </a:spcBef>
              <a:spcAft>
                <a:spcPts val="0"/>
              </a:spcAft>
              <a:buNone/>
            </a:pPr>
            <a:endParaRPr sz="1800" b="1"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1" i="0" u="none" strike="noStrike" cap="none">
                <a:solidFill>
                  <a:srgbClr val="4A4A4A"/>
                </a:solidFill>
                <a:latin typeface="Open Sans"/>
                <a:ea typeface="Open Sans"/>
                <a:cs typeface="Open Sans"/>
                <a:sym typeface="Open Sans"/>
              </a:rPr>
              <a:t>Private Cloud</a:t>
            </a: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A private cloud is operated solely for a single organization, it can be done by the same organization or a third-party organization. But usually the costs are high when you are using your own cloud since the hardware would be updated periodically, security also has to be kept in check since new threats come up every day.</a:t>
            </a:r>
            <a:endParaRPr/>
          </a:p>
          <a:p>
            <a:pPr marL="0" marR="0" lvl="0" indent="0" algn="just" rtl="0">
              <a:spcBef>
                <a:spcPts val="0"/>
              </a:spcBef>
              <a:spcAft>
                <a:spcPts val="0"/>
              </a:spcAft>
              <a:buNone/>
            </a:pPr>
            <a:endParaRPr sz="1800" b="1"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1" i="0" u="none" strike="noStrike" cap="none">
                <a:solidFill>
                  <a:srgbClr val="4A4A4A"/>
                </a:solidFill>
                <a:latin typeface="Open Sans"/>
                <a:ea typeface="Open Sans"/>
                <a:cs typeface="Open Sans"/>
                <a:sym typeface="Open Sans"/>
              </a:rPr>
              <a:t>Hybrid Cloud</a:t>
            </a:r>
            <a:endParaRPr sz="1800" b="0" i="0" u="none" strike="noStrike" cap="none">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a:solidFill>
                  <a:srgbClr val="4A4A4A"/>
                </a:solidFill>
                <a:latin typeface="Open Sans"/>
                <a:ea typeface="Open Sans"/>
                <a:cs typeface="Open Sans"/>
                <a:sym typeface="Open Sans"/>
              </a:rPr>
              <a:t>A hybrid cloud consists the functionalities of both private and public cloud. How?</a:t>
            </a:r>
            <a:endParaRPr/>
          </a:p>
        </p:txBody>
      </p:sp>
      <p:sp>
        <p:nvSpPr>
          <p:cNvPr id="313" name="Google Shape;313;p20"/>
          <p:cNvSpPr txBox="1">
            <a:spLocks noGrp="1"/>
          </p:cNvSpPr>
          <p:nvPr>
            <p:ph type="title"/>
          </p:nvPr>
        </p:nvSpPr>
        <p:spPr>
          <a:xfrm>
            <a:off x="432000" y="414071"/>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Cloud Categories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1"/>
          <p:cNvSpPr txBox="1">
            <a:spLocks noGrp="1"/>
          </p:cNvSpPr>
          <p:nvPr>
            <p:ph type="title"/>
          </p:nvPr>
        </p:nvSpPr>
        <p:spPr>
          <a:xfrm>
            <a:off x="432000" y="414071"/>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Advantages of Cloud</a:t>
            </a:r>
            <a:endParaRPr/>
          </a:p>
        </p:txBody>
      </p:sp>
      <p:sp>
        <p:nvSpPr>
          <p:cNvPr id="319" name="Google Shape;319;p2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38</a:t>
            </a:fld>
            <a:endParaRPr/>
          </a:p>
        </p:txBody>
      </p:sp>
      <p:sp>
        <p:nvSpPr>
          <p:cNvPr id="320" name="Google Shape;320;p21"/>
          <p:cNvSpPr/>
          <p:nvPr/>
        </p:nvSpPr>
        <p:spPr>
          <a:xfrm>
            <a:off x="111949" y="928163"/>
            <a:ext cx="12019244" cy="4801314"/>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4A4A4A"/>
              </a:buClr>
              <a:buSzPts val="1800"/>
              <a:buFont typeface="Arial"/>
              <a:buChar char="•"/>
            </a:pPr>
            <a:r>
              <a:rPr lang="en-US" sz="1800" b="1" i="0" u="none" strike="noStrike" cap="none">
                <a:solidFill>
                  <a:srgbClr val="4A4A4A"/>
                </a:solidFill>
                <a:latin typeface="Open Sans"/>
                <a:ea typeface="Open Sans"/>
                <a:cs typeface="Open Sans"/>
                <a:sym typeface="Open Sans"/>
              </a:rPr>
              <a:t>Fast Implementation</a:t>
            </a:r>
            <a:br>
              <a:rPr lang="en-US" sz="1800" b="0" i="0" u="none" strike="noStrike" cap="none">
                <a:solidFill>
                  <a:srgbClr val="4A4A4A"/>
                </a:solidFill>
                <a:latin typeface="Open Sans"/>
                <a:ea typeface="Open Sans"/>
                <a:cs typeface="Open Sans"/>
                <a:sym typeface="Open Sans"/>
              </a:rPr>
            </a:br>
            <a:r>
              <a:rPr lang="en-US" sz="1800" b="0" i="0" u="none" strike="noStrike" cap="none">
                <a:solidFill>
                  <a:srgbClr val="4A4A4A"/>
                </a:solidFill>
                <a:latin typeface="Open Sans"/>
                <a:ea typeface="Open Sans"/>
                <a:cs typeface="Open Sans"/>
                <a:sym typeface="Open Sans"/>
              </a:rPr>
              <a:t>If you’ve been there for a development or implementation of an application, it takes sometimes months or even years to make the application up and running, with cloud you can cut through the time and make things faster.</a:t>
            </a:r>
            <a:endParaRPr/>
          </a:p>
          <a:p>
            <a:pPr marL="0" marR="0" lvl="0" indent="-114300" algn="l" rtl="0">
              <a:spcBef>
                <a:spcPts val="0"/>
              </a:spcBef>
              <a:spcAft>
                <a:spcPts val="0"/>
              </a:spcAft>
              <a:buClr>
                <a:srgbClr val="4A4A4A"/>
              </a:buClr>
              <a:buSzPts val="1800"/>
              <a:buFont typeface="Arial"/>
              <a:buChar char="•"/>
            </a:pPr>
            <a:r>
              <a:rPr lang="en-US" sz="1800" b="1" i="0" u="none" strike="noStrike" cap="none">
                <a:solidFill>
                  <a:srgbClr val="4A4A4A"/>
                </a:solidFill>
                <a:latin typeface="Open Sans"/>
                <a:ea typeface="Open Sans"/>
                <a:cs typeface="Open Sans"/>
                <a:sym typeface="Open Sans"/>
              </a:rPr>
              <a:t>Instant Scalability</a:t>
            </a:r>
            <a:br>
              <a:rPr lang="en-US" sz="1800" b="0" i="0" u="none" strike="noStrike" cap="none">
                <a:solidFill>
                  <a:srgbClr val="4A4A4A"/>
                </a:solidFill>
                <a:latin typeface="Open Sans"/>
                <a:ea typeface="Open Sans"/>
                <a:cs typeface="Open Sans"/>
                <a:sym typeface="Open Sans"/>
              </a:rPr>
            </a:br>
            <a:r>
              <a:rPr lang="en-US" sz="1800" b="0" i="0" u="none" strike="noStrike" cap="none">
                <a:solidFill>
                  <a:srgbClr val="4A4A4A"/>
                </a:solidFill>
                <a:latin typeface="Open Sans"/>
                <a:ea typeface="Open Sans"/>
                <a:cs typeface="Open Sans"/>
                <a:sym typeface="Open Sans"/>
              </a:rPr>
              <a:t>With cloud resources you can always scale up or scale down the no. of resources and users according to your need, the cloud capacity never runs out!</a:t>
            </a:r>
            <a:br>
              <a:rPr lang="en-US" sz="1800" b="0" i="0" u="none" strike="noStrike" cap="none">
                <a:solidFill>
                  <a:srgbClr val="4A4A4A"/>
                </a:solidFill>
                <a:latin typeface="Open Sans"/>
                <a:ea typeface="Open Sans"/>
                <a:cs typeface="Open Sans"/>
                <a:sym typeface="Open Sans"/>
              </a:rPr>
            </a:br>
            <a:r>
              <a:rPr lang="en-US" sz="1800" b="1" i="0" u="none" strike="noStrike" cap="none">
                <a:solidFill>
                  <a:srgbClr val="4A4A4A"/>
                </a:solidFill>
                <a:latin typeface="Open Sans"/>
                <a:ea typeface="Open Sans"/>
                <a:cs typeface="Open Sans"/>
                <a:sym typeface="Open Sans"/>
              </a:rPr>
              <a:t>Access Anywhere</a:t>
            </a:r>
            <a:br>
              <a:rPr lang="en-US" sz="1800" b="0" i="0" u="none" strike="noStrike" cap="none">
                <a:solidFill>
                  <a:srgbClr val="4A4A4A"/>
                </a:solidFill>
                <a:latin typeface="Open Sans"/>
                <a:ea typeface="Open Sans"/>
                <a:cs typeface="Open Sans"/>
                <a:sym typeface="Open Sans"/>
              </a:rPr>
            </a:br>
            <a:r>
              <a:rPr lang="en-US" sz="1800" b="0" i="0" u="none" strike="noStrike" cap="none">
                <a:solidFill>
                  <a:srgbClr val="4A4A4A"/>
                </a:solidFill>
                <a:latin typeface="Open Sans"/>
                <a:ea typeface="Open Sans"/>
                <a:cs typeface="Open Sans"/>
                <a:sym typeface="Open Sans"/>
              </a:rPr>
              <a:t>Applications built on cloud are designed to be accessed from anywhere, you just need an internet connection on a mobile device.</a:t>
            </a:r>
            <a:endParaRPr/>
          </a:p>
          <a:p>
            <a:pPr marL="0" marR="0" lvl="0" indent="-114300" algn="l" rtl="0">
              <a:spcBef>
                <a:spcPts val="0"/>
              </a:spcBef>
              <a:spcAft>
                <a:spcPts val="0"/>
              </a:spcAft>
              <a:buClr>
                <a:srgbClr val="4A4A4A"/>
              </a:buClr>
              <a:buSzPts val="1800"/>
              <a:buFont typeface="Arial"/>
              <a:buChar char="•"/>
            </a:pPr>
            <a:r>
              <a:rPr lang="en-US" sz="1800" b="1" i="0" u="none" strike="noStrike" cap="none">
                <a:solidFill>
                  <a:srgbClr val="4A4A4A"/>
                </a:solidFill>
                <a:latin typeface="Open Sans"/>
                <a:ea typeface="Open Sans"/>
                <a:cs typeface="Open Sans"/>
                <a:sym typeface="Open Sans"/>
              </a:rPr>
              <a:t>No Upfront Costs &amp; Maintenance Free</a:t>
            </a:r>
            <a:br>
              <a:rPr lang="en-US" sz="1800" b="0" i="0" u="none" strike="noStrike" cap="none">
                <a:solidFill>
                  <a:srgbClr val="4A4A4A"/>
                </a:solidFill>
                <a:latin typeface="Open Sans"/>
                <a:ea typeface="Open Sans"/>
                <a:cs typeface="Open Sans"/>
                <a:sym typeface="Open Sans"/>
              </a:rPr>
            </a:br>
            <a:r>
              <a:rPr lang="en-US" sz="1800" b="0" i="0" u="none" strike="noStrike" cap="none">
                <a:solidFill>
                  <a:srgbClr val="4A4A4A"/>
                </a:solidFill>
                <a:latin typeface="Open Sans"/>
                <a:ea typeface="Open Sans"/>
                <a:cs typeface="Open Sans"/>
                <a:sym typeface="Open Sans"/>
              </a:rPr>
              <a:t>Traditionally you would have to patch your software with the latest releases, upgrade your hardware and also troubleshoot faults in your system at the hardware level, but with cloud you don’t have to worry about the maintenance of your hardware, it will all be managed by your cloud provider.</a:t>
            </a:r>
            <a:endParaRPr/>
          </a:p>
          <a:p>
            <a:pPr marL="0" marR="0" lvl="0" indent="-114300" algn="l" rtl="0">
              <a:spcBef>
                <a:spcPts val="0"/>
              </a:spcBef>
              <a:spcAft>
                <a:spcPts val="0"/>
              </a:spcAft>
              <a:buClr>
                <a:srgbClr val="4A4A4A"/>
              </a:buClr>
              <a:buSzPts val="1800"/>
              <a:buFont typeface="Arial"/>
              <a:buChar char="•"/>
            </a:pPr>
            <a:r>
              <a:rPr lang="en-US" sz="1800" b="1" i="0" u="none" strike="noStrike" cap="none">
                <a:solidFill>
                  <a:srgbClr val="4A4A4A"/>
                </a:solidFill>
                <a:latin typeface="Open Sans"/>
                <a:ea typeface="Open Sans"/>
                <a:cs typeface="Open Sans"/>
                <a:sym typeface="Open Sans"/>
              </a:rPr>
              <a:t>Better Security</a:t>
            </a:r>
            <a:br>
              <a:rPr lang="en-US" sz="1800" b="1" i="0" u="none" strike="noStrike" cap="none">
                <a:solidFill>
                  <a:srgbClr val="4A4A4A"/>
                </a:solidFill>
                <a:latin typeface="Open Sans"/>
                <a:ea typeface="Open Sans"/>
                <a:cs typeface="Open Sans"/>
                <a:sym typeface="Open Sans"/>
              </a:rPr>
            </a:br>
            <a:r>
              <a:rPr lang="en-US" sz="1800" b="0" i="0" u="none" strike="noStrike" cap="none">
                <a:solidFill>
                  <a:srgbClr val="4A4A4A"/>
                </a:solidFill>
                <a:latin typeface="Open Sans"/>
                <a:ea typeface="Open Sans"/>
                <a:cs typeface="Open Sans"/>
                <a:sym typeface="Open Sans"/>
              </a:rPr>
              <a:t>An Independent study found that yearly a medium scale company loses around 260 laptops, this is a loss to the company not in monetary terms, but the data that was there on the laptop is valuable, with Cloud you don’t have to worry about that, all your data is stored in a centralized secure location.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2"/>
          <p:cNvSpPr txBox="1">
            <a:spLocks noGrp="1"/>
          </p:cNvSpPr>
          <p:nvPr>
            <p:ph type="title"/>
          </p:nvPr>
        </p:nvSpPr>
        <p:spPr>
          <a:xfrm>
            <a:off x="432000" y="414071"/>
            <a:ext cx="11328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endParaRPr/>
          </a:p>
        </p:txBody>
      </p:sp>
      <p:sp>
        <p:nvSpPr>
          <p:cNvPr id="326" name="Google Shape;326;p22"/>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39</a:t>
            </a:fld>
            <a:endParaRPr/>
          </a:p>
        </p:txBody>
      </p:sp>
      <p:sp>
        <p:nvSpPr>
          <p:cNvPr id="327" name="Google Shape;327;p22"/>
          <p:cNvSpPr/>
          <p:nvPr/>
        </p:nvSpPr>
        <p:spPr>
          <a:xfrm>
            <a:off x="432000" y="1372806"/>
            <a:ext cx="6096000" cy="286232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u="none" strike="noStrike" cap="none" dirty="0">
                <a:solidFill>
                  <a:srgbClr val="4A4A4A"/>
                </a:solidFill>
                <a:latin typeface="Open Sans"/>
                <a:ea typeface="Open Sans"/>
                <a:cs typeface="Open Sans"/>
                <a:sym typeface="Open Sans"/>
              </a:rPr>
              <a:t>There are tons of cloud providers out there to choose from. Let us take the most prominent ones.  </a:t>
            </a:r>
            <a:br>
              <a:rPr lang="en-US" sz="1800" b="0" i="0" u="none" strike="noStrike" cap="none" dirty="0">
                <a:solidFill>
                  <a:srgbClr val="4A4A4A"/>
                </a:solidFill>
                <a:latin typeface="Open Sans"/>
                <a:ea typeface="Open Sans"/>
                <a:cs typeface="Open Sans"/>
                <a:sym typeface="Open Sans"/>
              </a:rPr>
            </a:br>
            <a:endParaRPr sz="1800" b="0" i="0" u="none" strike="noStrike" cap="none" dirty="0">
              <a:solidFill>
                <a:srgbClr val="4A4A4A"/>
              </a:solidFill>
              <a:latin typeface="Open Sans"/>
              <a:ea typeface="Open Sans"/>
              <a:cs typeface="Open Sans"/>
              <a:sym typeface="Open Sans"/>
            </a:endParaRPr>
          </a:p>
          <a:p>
            <a:pPr marL="0" marR="0" lvl="0" indent="-114300" algn="just" rtl="0">
              <a:spcBef>
                <a:spcPts val="0"/>
              </a:spcBef>
              <a:spcAft>
                <a:spcPts val="0"/>
              </a:spcAft>
              <a:buClr>
                <a:srgbClr val="4A4A4A"/>
              </a:buClr>
              <a:buSzPts val="1800"/>
              <a:buFont typeface="Arial"/>
              <a:buChar char="•"/>
            </a:pPr>
            <a:r>
              <a:rPr lang="en-US" sz="1800" b="1" i="0" u="none" strike="noStrike" cap="none" dirty="0">
                <a:solidFill>
                  <a:srgbClr val="4A4A4A"/>
                </a:solidFill>
                <a:latin typeface="Open Sans"/>
                <a:ea typeface="Open Sans"/>
                <a:cs typeface="Open Sans"/>
                <a:sym typeface="Open Sans"/>
              </a:rPr>
              <a:t>Azure:</a:t>
            </a:r>
            <a:r>
              <a:rPr lang="en-US" sz="1800" b="0" i="0" u="none" strike="noStrike" cap="none" dirty="0">
                <a:solidFill>
                  <a:srgbClr val="4A4A4A"/>
                </a:solidFill>
                <a:latin typeface="Open Sans"/>
                <a:ea typeface="Open Sans"/>
                <a:cs typeface="Open Sans"/>
                <a:sym typeface="Open Sans"/>
              </a:rPr>
              <a:t> It’s a cloud computing platform by Microsoft founded in 2010.</a:t>
            </a:r>
            <a:endParaRPr dirty="0"/>
          </a:p>
          <a:p>
            <a:pPr marL="0" marR="0" lvl="0" indent="-114300" algn="just" rtl="0">
              <a:spcBef>
                <a:spcPts val="0"/>
              </a:spcBef>
              <a:spcAft>
                <a:spcPts val="0"/>
              </a:spcAft>
              <a:buClr>
                <a:srgbClr val="4A4A4A"/>
              </a:buClr>
              <a:buSzPts val="1800"/>
              <a:buFont typeface="Arial"/>
              <a:buChar char="•"/>
            </a:pPr>
            <a:r>
              <a:rPr lang="en-US" sz="1800" b="1" i="0" u="none" strike="noStrike" cap="none" dirty="0">
                <a:solidFill>
                  <a:srgbClr val="4A4A4A"/>
                </a:solidFill>
                <a:latin typeface="Open Sans"/>
                <a:ea typeface="Open Sans"/>
                <a:cs typeface="Open Sans"/>
                <a:sym typeface="Open Sans"/>
              </a:rPr>
              <a:t>AWS:</a:t>
            </a:r>
            <a:r>
              <a:rPr lang="en-US" sz="1800" b="0" i="0" u="none" strike="noStrike" cap="none" dirty="0">
                <a:solidFill>
                  <a:srgbClr val="4A4A4A"/>
                </a:solidFill>
                <a:latin typeface="Open Sans"/>
                <a:ea typeface="Open Sans"/>
                <a:cs typeface="Open Sans"/>
                <a:sym typeface="Open Sans"/>
              </a:rPr>
              <a:t> Amazon Web Services is a cloud computing platform by Amazon in 2006.</a:t>
            </a:r>
            <a:endParaRPr dirty="0"/>
          </a:p>
          <a:p>
            <a:pPr marL="0" marR="0" lvl="0" indent="0" algn="just" rtl="0">
              <a:spcBef>
                <a:spcPts val="0"/>
              </a:spcBef>
              <a:spcAft>
                <a:spcPts val="0"/>
              </a:spcAft>
              <a:buNone/>
            </a:pPr>
            <a:r>
              <a:rPr lang="en-US" sz="1800" b="1" i="0" u="none" strike="noStrike" cap="none" dirty="0">
                <a:solidFill>
                  <a:srgbClr val="4A4A4A"/>
                </a:solidFill>
                <a:latin typeface="Open Sans"/>
                <a:ea typeface="Open Sans"/>
                <a:cs typeface="Open Sans"/>
                <a:sym typeface="Open Sans"/>
              </a:rPr>
              <a:t>Which one will you choose?</a:t>
            </a:r>
            <a:endParaRPr sz="1800" b="0" i="0" u="none" strike="noStrike" cap="none" dirty="0">
              <a:solidFill>
                <a:srgbClr val="4A4A4A"/>
              </a:solidFill>
              <a:latin typeface="Open Sans"/>
              <a:ea typeface="Open Sans"/>
              <a:cs typeface="Open Sans"/>
              <a:sym typeface="Open Sans"/>
            </a:endParaRPr>
          </a:p>
          <a:p>
            <a:pPr marL="0" marR="0" lvl="0" indent="0" algn="just" rtl="0">
              <a:spcBef>
                <a:spcPts val="0"/>
              </a:spcBef>
              <a:spcAft>
                <a:spcPts val="0"/>
              </a:spcAft>
              <a:buNone/>
            </a:pPr>
            <a:r>
              <a:rPr lang="en-US" sz="1800" b="0" i="0" u="none" strike="noStrike" cap="none" dirty="0">
                <a:solidFill>
                  <a:srgbClr val="4A4A4A"/>
                </a:solidFill>
                <a:latin typeface="Open Sans"/>
                <a:ea typeface="Open Sans"/>
                <a:cs typeface="Open Sans"/>
                <a:sym typeface="Open Sans"/>
              </a:rPr>
              <a:t>A question which would have crossed your mind, the moment you saw the two names.</a:t>
            </a:r>
            <a:endParaRPr sz="1800" b="0" i="0" u="none" strike="noStrike" cap="none" dirty="0">
              <a:solidFill>
                <a:srgbClr val="4A4A4A"/>
              </a:solidFill>
              <a:latin typeface="Open Sans"/>
              <a:ea typeface="Open Sans"/>
              <a:cs typeface="Open Sans"/>
              <a:sym typeface="Open Sans"/>
            </a:endParaRPr>
          </a:p>
        </p:txBody>
      </p:sp>
      <p:pic>
        <p:nvPicPr>
          <p:cNvPr id="328" name="Google Shape;328;p22"/>
          <p:cNvPicPr preferRelativeResize="0"/>
          <p:nvPr/>
        </p:nvPicPr>
        <p:blipFill rotWithShape="1">
          <a:blip r:embed="rId3">
            <a:alphaModFix/>
          </a:blip>
          <a:srcRect/>
          <a:stretch/>
        </p:blipFill>
        <p:spPr>
          <a:xfrm>
            <a:off x="7681791" y="1519237"/>
            <a:ext cx="3819525" cy="381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4</a:t>
            </a:fld>
            <a:endParaRPr/>
          </a:p>
        </p:txBody>
      </p:sp>
      <p:pic>
        <p:nvPicPr>
          <p:cNvPr id="213" name="Google Shape;213;p4"/>
          <p:cNvPicPr preferRelativeResize="0"/>
          <p:nvPr/>
        </p:nvPicPr>
        <p:blipFill rotWithShape="1">
          <a:blip r:embed="rId3">
            <a:alphaModFix/>
          </a:blip>
          <a:srcRect/>
          <a:stretch/>
        </p:blipFill>
        <p:spPr>
          <a:xfrm>
            <a:off x="800100" y="690562"/>
            <a:ext cx="10591800" cy="5476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3"/>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40</a:t>
            </a:fld>
            <a:endParaRPr/>
          </a:p>
        </p:txBody>
      </p:sp>
      <p:pic>
        <p:nvPicPr>
          <p:cNvPr id="334" name="Google Shape;334;p23" descr="hand clapping"/>
          <p:cNvPicPr preferRelativeResize="0"/>
          <p:nvPr/>
        </p:nvPicPr>
        <p:blipFill rotWithShape="1">
          <a:blip r:embed="rId3">
            <a:alphaModFix/>
          </a:blip>
          <a:srcRect/>
          <a:stretch/>
        </p:blipFill>
        <p:spPr>
          <a:xfrm>
            <a:off x="0" y="54649"/>
            <a:ext cx="12192000" cy="6271877"/>
          </a:xfrm>
          <a:prstGeom prst="rect">
            <a:avLst/>
          </a:prstGeom>
          <a:noFill/>
          <a:ln>
            <a:noFill/>
          </a:ln>
        </p:spPr>
      </p:pic>
      <p:sp>
        <p:nvSpPr>
          <p:cNvPr id="335" name="Google Shape;335;p23"/>
          <p:cNvSpPr txBox="1"/>
          <p:nvPr/>
        </p:nvSpPr>
        <p:spPr>
          <a:xfrm>
            <a:off x="5943600" y="2950754"/>
            <a:ext cx="6400800" cy="1013684"/>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3F3F3F"/>
              </a:buClr>
              <a:buSzPts val="3200"/>
              <a:buFont typeface="Corbel"/>
              <a:buNone/>
            </a:pPr>
            <a:r>
              <a:rPr lang="en-US" sz="3200" b="1" i="0" u="none" strike="noStrike" cap="none">
                <a:solidFill>
                  <a:srgbClr val="3F3F3F"/>
                </a:solidFill>
                <a:latin typeface="Corbel"/>
                <a:ea typeface="Corbel"/>
                <a:cs typeface="Corbel"/>
                <a:sym typeface="Corbel"/>
              </a:rPr>
              <a:t>Thank You</a:t>
            </a:r>
            <a:endParaRPr/>
          </a:p>
        </p:txBody>
      </p:sp>
      <p:sp>
        <p:nvSpPr>
          <p:cNvPr id="336" name="Google Shape;336;p23"/>
          <p:cNvSpPr txBox="1"/>
          <p:nvPr/>
        </p:nvSpPr>
        <p:spPr>
          <a:xfrm>
            <a:off x="4371040" y="5033188"/>
            <a:ext cx="3215142" cy="316800"/>
          </a:xfrm>
          <a:prstGeom prst="rect">
            <a:avLst/>
          </a:prstGeom>
          <a:noFill/>
          <a:ln>
            <a:noFill/>
          </a:ln>
        </p:spPr>
        <p:txBody>
          <a:bodyPr spcFirstLastPara="1" wrap="square" lIns="91425" tIns="45700" rIns="91425" bIns="45700" anchor="t" anchorCtr="0">
            <a:noAutofit/>
          </a:bodyPr>
          <a:lstStyle/>
          <a:p>
            <a:pPr marL="266700" marR="0" lvl="0" indent="-266700" algn="l" rtl="0">
              <a:lnSpc>
                <a:spcPct val="90000"/>
              </a:lnSpc>
              <a:spcBef>
                <a:spcPts val="0"/>
              </a:spcBef>
              <a:spcAft>
                <a:spcPts val="0"/>
              </a:spcAft>
              <a:buClr>
                <a:srgbClr val="3F3F3F"/>
              </a:buClr>
              <a:buSzPts val="1800"/>
              <a:buFont typeface="Arial"/>
              <a:buChar char="•"/>
            </a:pPr>
            <a:r>
              <a:rPr lang="en-US" sz="1800" b="0" i="0" u="none" strike="noStrike" cap="none" dirty="0">
                <a:solidFill>
                  <a:srgbClr val="3F3F3F"/>
                </a:solidFill>
                <a:latin typeface="Candara"/>
                <a:ea typeface="Candara"/>
                <a:cs typeface="Candara"/>
                <a:sym typeface="Candara"/>
              </a:rPr>
              <a:t>Girish Godbole</a:t>
            </a:r>
            <a:endParaRPr sz="1800" b="0" i="0" u="none" strike="noStrike" cap="none" dirty="0">
              <a:solidFill>
                <a:srgbClr val="3F3F3F"/>
              </a:solidFill>
              <a:latin typeface="Candara"/>
              <a:ea typeface="Candara"/>
              <a:cs typeface="Candara"/>
              <a:sym typeface="Candara"/>
            </a:endParaRPr>
          </a:p>
        </p:txBody>
      </p:sp>
      <p:pic>
        <p:nvPicPr>
          <p:cNvPr id="337" name="Google Shape;337;p23" descr="User" title="Icon - Presenter Name"/>
          <p:cNvPicPr preferRelativeResize="0"/>
          <p:nvPr/>
        </p:nvPicPr>
        <p:blipFill rotWithShape="1">
          <a:blip r:embed="rId4">
            <a:alphaModFix/>
          </a:blip>
          <a:srcRect/>
          <a:stretch/>
        </p:blipFill>
        <p:spPr>
          <a:xfrm>
            <a:off x="8096837" y="5001741"/>
            <a:ext cx="218900" cy="218900"/>
          </a:xfrm>
          <a:prstGeom prst="rect">
            <a:avLst/>
          </a:prstGeom>
          <a:noFill/>
          <a:ln>
            <a:noFill/>
          </a:ln>
        </p:spPr>
      </p:pic>
      <p:sp>
        <p:nvSpPr>
          <p:cNvPr id="338" name="Google Shape;338;p23"/>
          <p:cNvSpPr txBox="1"/>
          <p:nvPr/>
        </p:nvSpPr>
        <p:spPr>
          <a:xfrm>
            <a:off x="4371040" y="5382205"/>
            <a:ext cx="3215142" cy="316800"/>
          </a:xfrm>
          <a:prstGeom prst="rect">
            <a:avLst/>
          </a:prstGeom>
          <a:noFill/>
          <a:ln>
            <a:noFill/>
          </a:ln>
        </p:spPr>
        <p:txBody>
          <a:bodyPr spcFirstLastPara="1" wrap="square" lIns="91425" tIns="45700" rIns="91425" bIns="45700" anchor="t" anchorCtr="0">
            <a:noAutofit/>
          </a:bodyPr>
          <a:lstStyle/>
          <a:p>
            <a:pPr marL="266700" marR="0" lvl="0" indent="-266700" algn="l" rtl="0">
              <a:lnSpc>
                <a:spcPct val="90000"/>
              </a:lnSpc>
              <a:spcBef>
                <a:spcPts val="0"/>
              </a:spcBef>
              <a:spcAft>
                <a:spcPts val="0"/>
              </a:spcAft>
              <a:buClr>
                <a:srgbClr val="3F3F3F"/>
              </a:buClr>
              <a:buSzPts val="1800"/>
              <a:buFont typeface="Arial"/>
              <a:buChar char="•"/>
            </a:pPr>
            <a:r>
              <a:rPr lang="en-US" sz="1800" b="0" i="0" u="none" strike="noStrike" cap="none" dirty="0">
                <a:solidFill>
                  <a:srgbClr val="3F3F3F"/>
                </a:solidFill>
                <a:latin typeface="Candara"/>
                <a:ea typeface="Candara"/>
                <a:cs typeface="Candara"/>
                <a:sym typeface="Candara"/>
              </a:rPr>
              <a:t>+91 9850625655</a:t>
            </a:r>
            <a:endParaRPr dirty="0"/>
          </a:p>
        </p:txBody>
      </p:sp>
      <p:pic>
        <p:nvPicPr>
          <p:cNvPr id="339" name="Google Shape;339;p23" descr="Smart Phone" title="Icon - Presenter Phone Number"/>
          <p:cNvPicPr preferRelativeResize="0"/>
          <p:nvPr/>
        </p:nvPicPr>
        <p:blipFill rotWithShape="1">
          <a:blip r:embed="rId5">
            <a:alphaModFix/>
          </a:blip>
          <a:srcRect/>
          <a:stretch/>
        </p:blipFill>
        <p:spPr>
          <a:xfrm>
            <a:off x="8096837" y="5350189"/>
            <a:ext cx="218900" cy="218900"/>
          </a:xfrm>
          <a:prstGeom prst="rect">
            <a:avLst/>
          </a:prstGeom>
          <a:noFill/>
          <a:ln>
            <a:noFill/>
          </a:ln>
        </p:spPr>
      </p:pic>
      <p:sp>
        <p:nvSpPr>
          <p:cNvPr id="340" name="Google Shape;340;p23"/>
          <p:cNvSpPr txBox="1"/>
          <p:nvPr/>
        </p:nvSpPr>
        <p:spPr>
          <a:xfrm>
            <a:off x="4371040" y="5731222"/>
            <a:ext cx="3609254" cy="316800"/>
          </a:xfrm>
          <a:prstGeom prst="rect">
            <a:avLst/>
          </a:prstGeom>
          <a:noFill/>
          <a:ln>
            <a:noFill/>
          </a:ln>
        </p:spPr>
        <p:txBody>
          <a:bodyPr spcFirstLastPara="1" wrap="square" lIns="91425" tIns="45700" rIns="91425" bIns="45700" anchor="t" anchorCtr="0">
            <a:noAutofit/>
          </a:bodyPr>
          <a:lstStyle/>
          <a:p>
            <a:pPr marL="266700" marR="0" lvl="0" indent="-266700" algn="l" rtl="0">
              <a:lnSpc>
                <a:spcPct val="90000"/>
              </a:lnSpc>
              <a:spcBef>
                <a:spcPts val="0"/>
              </a:spcBef>
              <a:spcAft>
                <a:spcPts val="0"/>
              </a:spcAft>
              <a:buClr>
                <a:srgbClr val="3F3F3F"/>
              </a:buClr>
              <a:buSzPts val="1800"/>
              <a:buFont typeface="Arial"/>
              <a:buChar char="•"/>
            </a:pPr>
            <a:r>
              <a:rPr lang="en-US" sz="1800" dirty="0">
                <a:solidFill>
                  <a:srgbClr val="3F3F3F"/>
                </a:solidFill>
                <a:latin typeface="Candara"/>
                <a:ea typeface="Candara"/>
                <a:cs typeface="Candara"/>
                <a:sym typeface="Candara"/>
              </a:rPr>
              <a:t>Godbole.girish</a:t>
            </a:r>
            <a:r>
              <a:rPr lang="en-US" sz="1800" b="0" i="0" u="none" strike="noStrike" cap="none" dirty="0">
                <a:solidFill>
                  <a:srgbClr val="3F3F3F"/>
                </a:solidFill>
                <a:latin typeface="Candara"/>
                <a:ea typeface="Candara"/>
                <a:cs typeface="Candara"/>
                <a:sym typeface="Candara"/>
              </a:rPr>
              <a:t>@gmail.com</a:t>
            </a:r>
            <a:endParaRPr dirty="0"/>
          </a:p>
        </p:txBody>
      </p:sp>
      <p:pic>
        <p:nvPicPr>
          <p:cNvPr id="341" name="Google Shape;341;p23" descr="Envelope" title="Icon Presenter Email"/>
          <p:cNvPicPr preferRelativeResize="0"/>
          <p:nvPr/>
        </p:nvPicPr>
        <p:blipFill rotWithShape="1">
          <a:blip r:embed="rId6">
            <a:alphaModFix/>
          </a:blip>
          <a:srcRect/>
          <a:stretch/>
        </p:blipFill>
        <p:spPr>
          <a:xfrm>
            <a:off x="8132695" y="5743458"/>
            <a:ext cx="218900" cy="218900"/>
          </a:xfrm>
          <a:prstGeom prst="rect">
            <a:avLst/>
          </a:prstGeom>
          <a:noFill/>
          <a:ln>
            <a:noFill/>
          </a:ln>
        </p:spPr>
      </p:pic>
      <p:sp>
        <p:nvSpPr>
          <p:cNvPr id="342" name="Google Shape;342;p23"/>
          <p:cNvSpPr txBox="1"/>
          <p:nvPr/>
        </p:nvSpPr>
        <p:spPr>
          <a:xfrm>
            <a:off x="4371040" y="6080239"/>
            <a:ext cx="3215142" cy="316800"/>
          </a:xfrm>
          <a:prstGeom prst="rect">
            <a:avLst/>
          </a:prstGeom>
          <a:noFill/>
          <a:ln>
            <a:noFill/>
          </a:ln>
        </p:spPr>
        <p:txBody>
          <a:bodyPr spcFirstLastPara="1" wrap="square" lIns="91425" tIns="45700" rIns="91425" bIns="45700" anchor="t" anchorCtr="0">
            <a:noAutofit/>
          </a:bodyPr>
          <a:lstStyle/>
          <a:p>
            <a:pPr marL="266700" marR="0" lvl="0" indent="-266700" algn="l" rtl="0">
              <a:lnSpc>
                <a:spcPct val="90000"/>
              </a:lnSpc>
              <a:spcBef>
                <a:spcPts val="0"/>
              </a:spcBef>
              <a:spcAft>
                <a:spcPts val="0"/>
              </a:spcAft>
              <a:buClr>
                <a:srgbClr val="3F3F3F"/>
              </a:buClr>
              <a:buSzPts val="1800"/>
              <a:buFont typeface="Arial"/>
              <a:buChar char="•"/>
            </a:pPr>
            <a:r>
              <a:rPr lang="en-US" sz="1800" b="0" i="0" u="none" strike="noStrike" cap="none">
                <a:solidFill>
                  <a:srgbClr val="3F3F3F"/>
                </a:solidFill>
                <a:latin typeface="Candara"/>
                <a:ea typeface="Candara"/>
                <a:cs typeface="Candara"/>
                <a:sym typeface="Candara"/>
              </a:rPr>
              <a:t>www.hematitecorp.com</a:t>
            </a:r>
            <a:endParaRPr/>
          </a:p>
        </p:txBody>
      </p:sp>
      <p:pic>
        <p:nvPicPr>
          <p:cNvPr id="343" name="Google Shape;343;p23" descr="Link"/>
          <p:cNvPicPr preferRelativeResize="0"/>
          <p:nvPr/>
        </p:nvPicPr>
        <p:blipFill rotWithShape="1">
          <a:blip r:embed="rId7">
            <a:alphaModFix/>
          </a:blip>
          <a:srcRect/>
          <a:stretch/>
        </p:blipFill>
        <p:spPr>
          <a:xfrm>
            <a:off x="8119752" y="6080670"/>
            <a:ext cx="244786" cy="244786"/>
          </a:xfrm>
          <a:prstGeom prst="rect">
            <a:avLst/>
          </a:prstGeom>
          <a:noFill/>
          <a:ln>
            <a:noFill/>
          </a:ln>
        </p:spPr>
      </p:pic>
      <p:sp>
        <p:nvSpPr>
          <p:cNvPr id="344" name="Google Shape;344;p23"/>
          <p:cNvSpPr txBox="1"/>
          <p:nvPr/>
        </p:nvSpPr>
        <p:spPr>
          <a:xfrm>
            <a:off x="11912400" y="6523751"/>
            <a:ext cx="432000" cy="43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ndara"/>
                <a:ea typeface="Candara"/>
                <a:cs typeface="Candara"/>
                <a:sym typeface="Candara"/>
              </a:rPr>
              <a:t>40</a:t>
            </a:fld>
            <a:endParaRPr sz="1800" b="0" i="0" u="none" strike="noStrike" cap="none">
              <a:solidFill>
                <a:schemeClr val="dk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5</a:t>
            </a:fld>
            <a:endParaRPr/>
          </a:p>
        </p:txBody>
      </p:sp>
      <p:pic>
        <p:nvPicPr>
          <p:cNvPr id="219" name="Google Shape;219;p5"/>
          <p:cNvPicPr preferRelativeResize="0"/>
          <p:nvPr/>
        </p:nvPicPr>
        <p:blipFill rotWithShape="1">
          <a:blip r:embed="rId3">
            <a:alphaModFix/>
          </a:blip>
          <a:srcRect/>
          <a:stretch/>
        </p:blipFill>
        <p:spPr>
          <a:xfrm>
            <a:off x="557755" y="293526"/>
            <a:ext cx="10706100" cy="522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0"/>
              </a:spcAft>
              <a:buNone/>
            </a:pPr>
            <a:fld id="{00000000-1234-1234-1234-123412341234}" type="slidenum">
              <a:rPr lang="en-US"/>
              <a:t>6</a:t>
            </a:fld>
            <a:endParaRPr/>
          </a:p>
        </p:txBody>
      </p:sp>
      <p:pic>
        <p:nvPicPr>
          <p:cNvPr id="225" name="Google Shape;225;p6"/>
          <p:cNvPicPr preferRelativeResize="0"/>
          <p:nvPr/>
        </p:nvPicPr>
        <p:blipFill rotWithShape="1">
          <a:blip r:embed="rId3">
            <a:alphaModFix/>
          </a:blip>
          <a:srcRect/>
          <a:stretch/>
        </p:blipFill>
        <p:spPr>
          <a:xfrm>
            <a:off x="800100" y="690562"/>
            <a:ext cx="10591800" cy="547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EEB38685-BD92-1790-081E-52A980EEBA7F}"/>
              </a:ext>
            </a:extLst>
          </p:cNvPr>
          <p:cNvPicPr>
            <a:picLocks noChangeAspect="1"/>
          </p:cNvPicPr>
          <p:nvPr/>
        </p:nvPicPr>
        <p:blipFill rotWithShape="1">
          <a:blip r:embed="rId3"/>
          <a:srcRect t="4351" b="18183"/>
          <a:stretch/>
        </p:blipFill>
        <p:spPr bwMode="auto">
          <a:xfrm>
            <a:off x="290944" y="318655"/>
            <a:ext cx="11596256" cy="5708072"/>
          </a:xfrm>
          <a:prstGeom prst="rect">
            <a:avLst/>
          </a:prstGeom>
          <a:noFill/>
          <a:ln>
            <a:noFill/>
          </a:ln>
          <a:extLst>
            <a:ext uri="{53640926-AAD7-44D8-BBD7-CCE9431645EC}">
              <a14:shadowObscured xmlns:a14="http://schemas.microsoft.com/office/drawing/2010/main"/>
            </a:ext>
          </a:extLst>
        </p:spPr>
      </p:pic>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7</a:t>
            </a:fld>
            <a:endParaRPr lang="en-US"/>
          </a:p>
        </p:txBody>
      </p:sp>
    </p:spTree>
    <p:extLst>
      <p:ext uri="{BB962C8B-B14F-4D97-AF65-F5344CB8AC3E}">
        <p14:creationId xmlns:p14="http://schemas.microsoft.com/office/powerpoint/2010/main" val="382894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8</a:t>
            </a:fld>
            <a:endParaRPr lang="en-US"/>
          </a:p>
        </p:txBody>
      </p:sp>
      <p:sp>
        <p:nvSpPr>
          <p:cNvPr id="4" name="TextBox 3">
            <a:extLst>
              <a:ext uri="{FF2B5EF4-FFF2-40B4-BE49-F238E27FC236}">
                <a16:creationId xmlns:a16="http://schemas.microsoft.com/office/drawing/2014/main" id="{91D52704-C965-C65F-76DE-CEC10DE97D91}"/>
              </a:ext>
            </a:extLst>
          </p:cNvPr>
          <p:cNvSpPr txBox="1"/>
          <p:nvPr/>
        </p:nvSpPr>
        <p:spPr>
          <a:xfrm>
            <a:off x="360698" y="1014412"/>
            <a:ext cx="6105378" cy="5940088"/>
          </a:xfrm>
          <a:prstGeom prst="rect">
            <a:avLst/>
          </a:prstGeom>
          <a:noFill/>
        </p:spPr>
        <p:txBody>
          <a:bodyPr wrap="square">
            <a:spAutoFit/>
          </a:bodyPr>
          <a:lstStyle/>
          <a:p>
            <a:r>
              <a:rPr lang="en-US" sz="2000" b="1" i="0" dirty="0">
                <a:solidFill>
                  <a:srgbClr val="000000"/>
                </a:solidFill>
                <a:effectLst/>
                <a:latin typeface="Calibri" panose="020F0502020204030204" pitchFamily="34" charset="0"/>
                <a:cs typeface="Calibri" panose="020F0502020204030204" pitchFamily="34" charset="0"/>
              </a:rPr>
              <a:t>Virtualization</a:t>
            </a:r>
            <a:r>
              <a:rPr lang="en-US" sz="2000" b="0" i="0" dirty="0">
                <a:solidFill>
                  <a:srgbClr val="000000"/>
                </a:solidFill>
                <a:effectLst/>
                <a:latin typeface="Calibri" panose="020F0502020204030204" pitchFamily="34" charset="0"/>
                <a:cs typeface="Calibri" panose="020F0502020204030204" pitchFamily="34" charset="0"/>
              </a:rPr>
              <a:t> is a technique, which allows to share single physical instance of an application or resource among multiple organizations or tenants (customers). It does so by </a:t>
            </a:r>
            <a:r>
              <a:rPr lang="en-US" sz="2000" b="1" i="0" dirty="0">
                <a:solidFill>
                  <a:srgbClr val="000000"/>
                </a:solidFill>
                <a:effectLst/>
                <a:latin typeface="Calibri" panose="020F0502020204030204" pitchFamily="34" charset="0"/>
                <a:cs typeface="Calibri" panose="020F0502020204030204" pitchFamily="34" charset="0"/>
              </a:rPr>
              <a:t>assigning a logical name</a:t>
            </a:r>
            <a:r>
              <a:rPr lang="en-US" sz="2000" b="0" i="0" dirty="0">
                <a:solidFill>
                  <a:srgbClr val="000000"/>
                </a:solidFill>
                <a:effectLst/>
                <a:latin typeface="Calibri" panose="020F0502020204030204" pitchFamily="34" charset="0"/>
                <a:cs typeface="Calibri" panose="020F0502020204030204" pitchFamily="34" charset="0"/>
              </a:rPr>
              <a:t> to a physical resource and providing a </a:t>
            </a:r>
            <a:r>
              <a:rPr lang="en-US" sz="2000" b="1" i="0" dirty="0">
                <a:solidFill>
                  <a:srgbClr val="000000"/>
                </a:solidFill>
                <a:effectLst/>
                <a:latin typeface="Calibri" panose="020F0502020204030204" pitchFamily="34" charset="0"/>
                <a:cs typeface="Calibri" panose="020F0502020204030204" pitchFamily="34" charset="0"/>
              </a:rPr>
              <a:t>pointer to that physical resource</a:t>
            </a:r>
            <a:r>
              <a:rPr lang="en-US" sz="2000" b="0" i="0" dirty="0">
                <a:solidFill>
                  <a:srgbClr val="000000"/>
                </a:solidFill>
                <a:effectLst/>
                <a:latin typeface="Calibri" panose="020F0502020204030204" pitchFamily="34" charset="0"/>
                <a:cs typeface="Calibri" panose="020F0502020204030204" pitchFamily="34" charset="0"/>
              </a:rPr>
              <a:t> on demand.</a:t>
            </a:r>
          </a:p>
          <a:p>
            <a:endParaRPr lang="en-US" sz="2000" dirty="0">
              <a:latin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cs typeface="Calibri" panose="020F0502020204030204" pitchFamily="34" charset="0"/>
              </a:rPr>
              <a:t>Creating a virtual machine over existing operating system and hardware is referred as Hardware Virtualization. Virtual Machines provide an environment that is logically separated from the underlying hardware.</a:t>
            </a:r>
          </a:p>
          <a:p>
            <a:pPr algn="just"/>
            <a:r>
              <a:rPr lang="en-US" sz="2000" b="0" i="0" dirty="0">
                <a:solidFill>
                  <a:srgbClr val="000000"/>
                </a:solidFill>
                <a:effectLst/>
                <a:latin typeface="Calibri" panose="020F0502020204030204" pitchFamily="34" charset="0"/>
                <a:cs typeface="Calibri" panose="020F0502020204030204" pitchFamily="34" charset="0"/>
              </a:rPr>
              <a:t>The machine on which the virtual machine is created is known as </a:t>
            </a:r>
            <a:r>
              <a:rPr lang="en-US" sz="2000" b="1" i="0" dirty="0">
                <a:solidFill>
                  <a:srgbClr val="000000"/>
                </a:solidFill>
                <a:effectLst/>
                <a:latin typeface="Calibri" panose="020F0502020204030204" pitchFamily="34" charset="0"/>
                <a:cs typeface="Calibri" panose="020F0502020204030204" pitchFamily="34" charset="0"/>
              </a:rPr>
              <a:t>host machine</a:t>
            </a:r>
            <a:r>
              <a:rPr lang="en-US" sz="2000" b="0" i="0" dirty="0">
                <a:solidFill>
                  <a:srgbClr val="000000"/>
                </a:solidFill>
                <a:effectLst/>
                <a:latin typeface="Calibri" panose="020F0502020204030204" pitchFamily="34" charset="0"/>
                <a:cs typeface="Calibri" panose="020F0502020204030204" pitchFamily="34" charset="0"/>
              </a:rPr>
              <a:t> and </a:t>
            </a:r>
            <a:r>
              <a:rPr lang="en-US" sz="2000" b="1" i="0" dirty="0">
                <a:solidFill>
                  <a:srgbClr val="000000"/>
                </a:solidFill>
                <a:effectLst/>
                <a:latin typeface="Calibri" panose="020F0502020204030204" pitchFamily="34" charset="0"/>
                <a:cs typeface="Calibri" panose="020F0502020204030204" pitchFamily="34" charset="0"/>
              </a:rPr>
              <a:t>virtual machine</a:t>
            </a:r>
            <a:r>
              <a:rPr lang="en-US" sz="2000" b="0" i="0" dirty="0">
                <a:solidFill>
                  <a:srgbClr val="000000"/>
                </a:solidFill>
                <a:effectLst/>
                <a:latin typeface="Calibri" panose="020F0502020204030204" pitchFamily="34" charset="0"/>
                <a:cs typeface="Calibri" panose="020F0502020204030204" pitchFamily="34" charset="0"/>
              </a:rPr>
              <a:t> is referred as a </a:t>
            </a:r>
            <a:r>
              <a:rPr lang="en-US" sz="2000" b="1" i="0" dirty="0">
                <a:solidFill>
                  <a:srgbClr val="000000"/>
                </a:solidFill>
                <a:effectLst/>
                <a:latin typeface="Calibri" panose="020F0502020204030204" pitchFamily="34" charset="0"/>
                <a:cs typeface="Calibri" panose="020F0502020204030204" pitchFamily="34" charset="0"/>
              </a:rPr>
              <a:t>guest machine.</a:t>
            </a:r>
            <a:r>
              <a:rPr lang="en-US" sz="2000" b="0" i="0" dirty="0">
                <a:solidFill>
                  <a:srgbClr val="000000"/>
                </a:solidFill>
                <a:effectLst/>
                <a:latin typeface="Calibri" panose="020F0502020204030204" pitchFamily="34" charset="0"/>
                <a:cs typeface="Calibri" panose="020F0502020204030204" pitchFamily="34" charset="0"/>
              </a:rPr>
              <a:t> This virtual machine is managed by a software or firmware, which is known as </a:t>
            </a:r>
            <a:r>
              <a:rPr lang="en-US" sz="2000" b="1" i="0" dirty="0">
                <a:solidFill>
                  <a:srgbClr val="000000"/>
                </a:solidFill>
                <a:effectLst/>
                <a:latin typeface="Calibri" panose="020F0502020204030204" pitchFamily="34" charset="0"/>
                <a:cs typeface="Calibri" panose="020F0502020204030204" pitchFamily="34" charset="0"/>
              </a:rPr>
              <a:t>hypervisor.</a:t>
            </a:r>
          </a:p>
          <a:p>
            <a:pPr algn="just"/>
            <a:endParaRPr lang="en-US" sz="2000" b="1" dirty="0">
              <a:latin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cs typeface="Calibri" panose="020F0502020204030204" pitchFamily="34" charset="0"/>
              </a:rPr>
              <a:t>virtual machine is an emulation or a virtual presentations of a physical system</a:t>
            </a:r>
          </a:p>
          <a:p>
            <a:endParaRPr lang="en-US"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BF18EF1-E077-D188-BA04-1568E8D4E8FD}"/>
              </a:ext>
            </a:extLst>
          </p:cNvPr>
          <p:cNvPicPr>
            <a:picLocks noChangeAspect="1"/>
          </p:cNvPicPr>
          <p:nvPr/>
        </p:nvPicPr>
        <p:blipFill rotWithShape="1">
          <a:blip r:embed="rId3"/>
          <a:srcRect l="20163" t="49985" r="23648" b="13634"/>
          <a:stretch/>
        </p:blipFill>
        <p:spPr bwMode="auto">
          <a:xfrm>
            <a:off x="6619164" y="1014412"/>
            <a:ext cx="5212138" cy="302301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7B849127-414A-CED9-9940-E51B92994CF0}"/>
              </a:ext>
            </a:extLst>
          </p:cNvPr>
          <p:cNvSpPr txBox="1"/>
          <p:nvPr/>
        </p:nvSpPr>
        <p:spPr>
          <a:xfrm>
            <a:off x="360698" y="189066"/>
            <a:ext cx="6105378" cy="584775"/>
          </a:xfrm>
          <a:prstGeom prst="rect">
            <a:avLst/>
          </a:prstGeom>
          <a:noFill/>
        </p:spPr>
        <p:txBody>
          <a:bodyPr wrap="square">
            <a:spAutoFit/>
          </a:bodyPr>
          <a:lstStyle/>
          <a:p>
            <a:r>
              <a:rPr lang="en-US" sz="3200" b="1" i="0" dirty="0">
                <a:solidFill>
                  <a:srgbClr val="000000"/>
                </a:solidFill>
                <a:effectLst/>
                <a:latin typeface="Calibri" panose="020F0502020204030204" pitchFamily="34" charset="0"/>
                <a:cs typeface="Calibri" panose="020F0502020204030204" pitchFamily="34" charset="0"/>
              </a:rPr>
              <a:t>Virtualization</a:t>
            </a:r>
            <a:endParaRPr lang="en-US" sz="3200" dirty="0"/>
          </a:p>
        </p:txBody>
      </p:sp>
    </p:spTree>
    <p:extLst>
      <p:ext uri="{BB962C8B-B14F-4D97-AF65-F5344CB8AC3E}">
        <p14:creationId xmlns:p14="http://schemas.microsoft.com/office/powerpoint/2010/main" val="2747835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hidden="1"/>
          <p:cNvSpPr txBox="1">
            <a:spLocks noGrp="1"/>
          </p:cNvSpPr>
          <p:nvPr>
            <p:ph type="sldNum" idx="12"/>
          </p:nvPr>
        </p:nvSpPr>
        <p:spPr>
          <a:xfrm>
            <a:off x="11760000" y="6371351"/>
            <a:ext cx="432000" cy="432000"/>
          </a:xfrm>
          <a:prstGeom prst="rect">
            <a:avLst/>
          </a:prstGeom>
          <a:solidFill>
            <a:srgbClr val="3F3F3F"/>
          </a:solidFill>
          <a:ln>
            <a:noFill/>
          </a:ln>
        </p:spPr>
        <p:txBody>
          <a:bodyPr spcFirstLastPara="1" wrap="square" lIns="0" tIns="0" rIns="0" bIns="0" anchor="ctr" anchorCtr="0">
            <a:normAutofit/>
          </a:bodyPr>
          <a:lstStyle/>
          <a:p>
            <a:pPr marL="0" lvl="0" indent="0" algn="ctr" rtl="0">
              <a:spcBef>
                <a:spcPts val="0"/>
              </a:spcBef>
              <a:spcAft>
                <a:spcPts val="600"/>
              </a:spcAft>
              <a:buNone/>
            </a:pPr>
            <a:fld id="{00000000-1234-1234-1234-123412341234}" type="slidenum">
              <a:rPr lang="en-US"/>
              <a:pPr marL="0" lvl="0" indent="0" algn="ctr" rtl="0">
                <a:spcBef>
                  <a:spcPts val="0"/>
                </a:spcBef>
                <a:spcAft>
                  <a:spcPts val="600"/>
                </a:spcAft>
                <a:buNone/>
              </a:pPr>
              <a:t>9</a:t>
            </a:fld>
            <a:endParaRPr lang="en-US"/>
          </a:p>
        </p:txBody>
      </p:sp>
      <p:sp>
        <p:nvSpPr>
          <p:cNvPr id="4" name="TextBox 3">
            <a:extLst>
              <a:ext uri="{FF2B5EF4-FFF2-40B4-BE49-F238E27FC236}">
                <a16:creationId xmlns:a16="http://schemas.microsoft.com/office/drawing/2014/main" id="{A38C7FA0-D50A-5C6E-C3BB-A9F83F7E7995}"/>
              </a:ext>
            </a:extLst>
          </p:cNvPr>
          <p:cNvSpPr txBox="1"/>
          <p:nvPr/>
        </p:nvSpPr>
        <p:spPr>
          <a:xfrm>
            <a:off x="536700" y="1152536"/>
            <a:ext cx="6050759" cy="3477875"/>
          </a:xfrm>
          <a:prstGeom prst="rect">
            <a:avLst/>
          </a:prstGeom>
          <a:noFill/>
        </p:spPr>
        <p:txBody>
          <a:bodyPr wrap="square">
            <a:spAutoFit/>
          </a:bodyPr>
          <a:lstStyle/>
          <a:p>
            <a:pPr algn="just"/>
            <a:r>
              <a:rPr lang="en-US" sz="2000" b="0" i="0" dirty="0">
                <a:solidFill>
                  <a:srgbClr val="000000"/>
                </a:solidFill>
                <a:effectLst/>
                <a:latin typeface="Calibri" panose="020F0502020204030204" pitchFamily="34" charset="0"/>
                <a:cs typeface="Calibri" panose="020F0502020204030204" pitchFamily="34" charset="0"/>
              </a:rPr>
              <a:t>The </a:t>
            </a:r>
            <a:r>
              <a:rPr lang="en-US" sz="2000" b="1" i="0" dirty="0">
                <a:solidFill>
                  <a:srgbClr val="000000"/>
                </a:solidFill>
                <a:effectLst/>
                <a:latin typeface="Calibri" panose="020F0502020204030204" pitchFamily="34" charset="0"/>
                <a:cs typeface="Calibri" panose="020F0502020204030204" pitchFamily="34" charset="0"/>
              </a:rPr>
              <a:t>hypervisor</a:t>
            </a:r>
            <a:r>
              <a:rPr lang="en-US" sz="2000" b="0" i="0" dirty="0">
                <a:solidFill>
                  <a:srgbClr val="000000"/>
                </a:solidFill>
                <a:effectLst/>
                <a:latin typeface="Calibri" panose="020F0502020204030204" pitchFamily="34" charset="0"/>
                <a:cs typeface="Calibri" panose="020F0502020204030204" pitchFamily="34" charset="0"/>
              </a:rPr>
              <a:t> is a firmware or low-level program that acts as a Virtual Machine Manager.</a:t>
            </a:r>
          </a:p>
          <a:p>
            <a:pPr algn="just"/>
            <a:endParaRPr lang="en-US" sz="2000" b="0" i="0" dirty="0">
              <a:solidFill>
                <a:srgbClr val="000000"/>
              </a:solidFill>
              <a:effectLst/>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 OR</a:t>
            </a:r>
          </a:p>
          <a:p>
            <a:pPr algn="just"/>
            <a:endParaRPr lang="en-US" sz="2000" dirty="0">
              <a:latin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cs typeface="Calibri" panose="020F0502020204030204" pitchFamily="34" charset="0"/>
              </a:rPr>
              <a:t>The </a:t>
            </a:r>
            <a:r>
              <a:rPr lang="en-US" sz="2000" b="1" i="0" dirty="0">
                <a:solidFill>
                  <a:srgbClr val="000000"/>
                </a:solidFill>
                <a:effectLst/>
                <a:latin typeface="Calibri" panose="020F0502020204030204" pitchFamily="34" charset="0"/>
                <a:cs typeface="Calibri" panose="020F0502020204030204" pitchFamily="34" charset="0"/>
              </a:rPr>
              <a:t>hypervisor</a:t>
            </a:r>
            <a:r>
              <a:rPr lang="en-US" sz="2000" b="0" i="0" dirty="0">
                <a:solidFill>
                  <a:srgbClr val="000000"/>
                </a:solidFill>
                <a:effectLst/>
                <a:latin typeface="Calibri" panose="020F0502020204030204" pitchFamily="34" charset="0"/>
                <a:cs typeface="Calibri" panose="020F0502020204030204" pitchFamily="34" charset="0"/>
              </a:rPr>
              <a:t> is a software that manages VMs.</a:t>
            </a:r>
          </a:p>
          <a:p>
            <a:pPr algn="just"/>
            <a:endParaRPr lang="en-US" sz="2000" dirty="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It acts as an interface between VM and Physical hardware to ensure proper access  to the resources needed for the working.</a:t>
            </a:r>
          </a:p>
          <a:p>
            <a:pPr algn="just"/>
            <a:endParaRPr lang="en-US" sz="2000" b="0" i="0" dirty="0">
              <a:solidFill>
                <a:srgbClr val="000000"/>
              </a:solidFill>
              <a:effectLst/>
              <a:latin typeface="Calibri" panose="020F0502020204030204" pitchFamily="34" charset="0"/>
              <a:cs typeface="Calibri" panose="020F0502020204030204"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B9D0D8EC-C521-6CB3-222E-9B2F61F52CDB}"/>
              </a:ext>
            </a:extLst>
          </p:cNvPr>
          <p:cNvPicPr>
            <a:picLocks noChangeAspect="1"/>
          </p:cNvPicPr>
          <p:nvPr/>
        </p:nvPicPr>
        <p:blipFill rotWithShape="1">
          <a:blip r:embed="rId3"/>
          <a:srcRect l="27504" t="45793" r="27861" b="11900"/>
          <a:stretch/>
        </p:blipFill>
        <p:spPr bwMode="auto">
          <a:xfrm>
            <a:off x="6963088" y="1152536"/>
            <a:ext cx="4867422" cy="2710621"/>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40E09F60-027B-6839-2F13-DA5528AB4D9E}"/>
              </a:ext>
            </a:extLst>
          </p:cNvPr>
          <p:cNvSpPr txBox="1"/>
          <p:nvPr/>
        </p:nvSpPr>
        <p:spPr>
          <a:xfrm>
            <a:off x="659529" y="330608"/>
            <a:ext cx="6100548" cy="584775"/>
          </a:xfrm>
          <a:prstGeom prst="rect">
            <a:avLst/>
          </a:prstGeom>
          <a:noFill/>
        </p:spPr>
        <p:txBody>
          <a:bodyPr wrap="square">
            <a:spAutoFit/>
          </a:bodyPr>
          <a:lstStyle/>
          <a:p>
            <a:r>
              <a:rPr lang="en-US" sz="3200" b="1" i="0" dirty="0">
                <a:solidFill>
                  <a:srgbClr val="000000"/>
                </a:solidFill>
                <a:effectLst/>
                <a:latin typeface="Calibri" panose="020F0502020204030204" pitchFamily="34" charset="0"/>
                <a:cs typeface="Calibri" panose="020F0502020204030204" pitchFamily="34" charset="0"/>
              </a:rPr>
              <a:t>Hypervisor</a:t>
            </a:r>
            <a:endParaRPr lang="en-US" sz="3200" b="1" dirty="0"/>
          </a:p>
        </p:txBody>
      </p:sp>
    </p:spTree>
    <p:extLst>
      <p:ext uri="{BB962C8B-B14F-4D97-AF65-F5344CB8AC3E}">
        <p14:creationId xmlns:p14="http://schemas.microsoft.com/office/powerpoint/2010/main" val="1676967436"/>
      </p:ext>
    </p:extLst>
  </p:cSld>
  <p:clrMapOvr>
    <a:masterClrMapping/>
  </p:clrMapOvr>
</p:sld>
</file>

<file path=ppt/theme/theme1.xml><?xml version="1.0" encoding="utf-8"?>
<a:theme xmlns:a="http://schemas.openxmlformats.org/drawingml/2006/main" name="Office Theme">
  <a:themeElements>
    <a:clrScheme name="Custom 129">
      <a:dk1>
        <a:srgbClr val="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2048</Words>
  <Application>Microsoft Office PowerPoint</Application>
  <PresentationFormat>Widescreen</PresentationFormat>
  <Paragraphs>146</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Corbel</vt:lpstr>
      <vt:lpstr>Open Sans</vt:lpstr>
      <vt:lpstr>Arial</vt:lpstr>
      <vt:lpstr>Calibri</vt:lpstr>
      <vt:lpstr>Candara</vt:lpstr>
      <vt:lpstr>Office Theme</vt:lpstr>
      <vt:lpstr>Cloud Computing -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Offerings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Computing – Daily Use</vt:lpstr>
      <vt:lpstr>Cloud Categories</vt:lpstr>
      <vt:lpstr>Advantages of Cloud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 Basics</dc:title>
  <cp:lastModifiedBy>Girish Jayant Godbole</cp:lastModifiedBy>
  <cp:revision>84</cp:revision>
  <dcterms:created xsi:type="dcterms:W3CDTF">2019-11-30T10:51:23Z</dcterms:created>
  <dcterms:modified xsi:type="dcterms:W3CDTF">2022-11-12T10:53:19Z</dcterms:modified>
</cp:coreProperties>
</file>